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62" r:id="rId2"/>
    <p:sldId id="256" r:id="rId3"/>
    <p:sldId id="263" r:id="rId4"/>
    <p:sldId id="267" r:id="rId5"/>
    <p:sldId id="266" r:id="rId6"/>
    <p:sldId id="265" r:id="rId7"/>
    <p:sldId id="264" r:id="rId8"/>
  </p:sldIdLst>
  <p:sldSz cx="12192000" cy="6858000"/>
  <p:notesSz cx="6858000" cy="9144000"/>
  <p:custDataLst>
    <p:tags r:id="rId10"/>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105" d="100"/>
          <a:sy n="105" d="100"/>
        </p:scale>
        <p:origin x="714"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tags" Target="tags/tag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9590654-C6F0-41AC-97BE-90AB46B5184B}" type="datetimeFigureOut">
              <a:rPr lang="de-AT" smtClean="0"/>
              <a:t>03.05.2020</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0E6C1D-967F-4789-B266-B5256A1BF306}" type="slidenum">
              <a:rPr lang="de-AT" smtClean="0"/>
              <a:t>‹Nr.›</a:t>
            </a:fld>
            <a:endParaRPr lang="de-AT"/>
          </a:p>
        </p:txBody>
      </p:sp>
    </p:spTree>
    <p:extLst>
      <p:ext uri="{BB962C8B-B14F-4D97-AF65-F5344CB8AC3E}">
        <p14:creationId xmlns:p14="http://schemas.microsoft.com/office/powerpoint/2010/main" val="8546661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5"/>
          </p:nvPr>
        </p:nvSpPr>
        <p:spPr/>
        <p:txBody>
          <a:bodyPr/>
          <a:lstStyle/>
          <a:p>
            <a:fld id="{B30E6C1D-967F-4789-B266-B5256A1BF306}" type="slidenum">
              <a:rPr lang="de-AT" smtClean="0"/>
              <a:t>1</a:t>
            </a:fld>
            <a:endParaRPr lang="de-AT"/>
          </a:p>
        </p:txBody>
      </p:sp>
    </p:spTree>
    <p:extLst>
      <p:ext uri="{BB962C8B-B14F-4D97-AF65-F5344CB8AC3E}">
        <p14:creationId xmlns:p14="http://schemas.microsoft.com/office/powerpoint/2010/main" val="28778437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5"/>
          </p:nvPr>
        </p:nvSpPr>
        <p:spPr/>
        <p:txBody>
          <a:bodyPr/>
          <a:lstStyle/>
          <a:p>
            <a:fld id="{B30E6C1D-967F-4789-B266-B5256A1BF306}" type="slidenum">
              <a:rPr lang="de-AT" smtClean="0"/>
              <a:t>2</a:t>
            </a:fld>
            <a:endParaRPr lang="de-AT"/>
          </a:p>
        </p:txBody>
      </p:sp>
    </p:spTree>
    <p:extLst>
      <p:ext uri="{BB962C8B-B14F-4D97-AF65-F5344CB8AC3E}">
        <p14:creationId xmlns:p14="http://schemas.microsoft.com/office/powerpoint/2010/main" val="16813089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5"/>
          </p:nvPr>
        </p:nvSpPr>
        <p:spPr/>
        <p:txBody>
          <a:bodyPr/>
          <a:lstStyle/>
          <a:p>
            <a:fld id="{B30E6C1D-967F-4789-B266-B5256A1BF306}" type="slidenum">
              <a:rPr lang="de-AT" smtClean="0"/>
              <a:t>3</a:t>
            </a:fld>
            <a:endParaRPr lang="de-AT"/>
          </a:p>
        </p:txBody>
      </p:sp>
    </p:spTree>
    <p:extLst>
      <p:ext uri="{BB962C8B-B14F-4D97-AF65-F5344CB8AC3E}">
        <p14:creationId xmlns:p14="http://schemas.microsoft.com/office/powerpoint/2010/main" val="22977523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5"/>
          </p:nvPr>
        </p:nvSpPr>
        <p:spPr/>
        <p:txBody>
          <a:bodyPr/>
          <a:lstStyle/>
          <a:p>
            <a:fld id="{B30E6C1D-967F-4789-B266-B5256A1BF306}" type="slidenum">
              <a:rPr lang="de-AT" smtClean="0"/>
              <a:t>4</a:t>
            </a:fld>
            <a:endParaRPr lang="de-AT"/>
          </a:p>
        </p:txBody>
      </p:sp>
    </p:spTree>
    <p:extLst>
      <p:ext uri="{BB962C8B-B14F-4D97-AF65-F5344CB8AC3E}">
        <p14:creationId xmlns:p14="http://schemas.microsoft.com/office/powerpoint/2010/main" val="26911498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5"/>
          </p:nvPr>
        </p:nvSpPr>
        <p:spPr/>
        <p:txBody>
          <a:bodyPr/>
          <a:lstStyle/>
          <a:p>
            <a:fld id="{B30E6C1D-967F-4789-B266-B5256A1BF306}" type="slidenum">
              <a:rPr lang="de-AT" smtClean="0"/>
              <a:t>5</a:t>
            </a:fld>
            <a:endParaRPr lang="de-AT"/>
          </a:p>
        </p:txBody>
      </p:sp>
    </p:spTree>
    <p:extLst>
      <p:ext uri="{BB962C8B-B14F-4D97-AF65-F5344CB8AC3E}">
        <p14:creationId xmlns:p14="http://schemas.microsoft.com/office/powerpoint/2010/main" val="2393856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5"/>
          </p:nvPr>
        </p:nvSpPr>
        <p:spPr/>
        <p:txBody>
          <a:bodyPr/>
          <a:lstStyle/>
          <a:p>
            <a:fld id="{B30E6C1D-967F-4789-B266-B5256A1BF306}" type="slidenum">
              <a:rPr lang="de-AT" smtClean="0"/>
              <a:t>6</a:t>
            </a:fld>
            <a:endParaRPr lang="de-AT"/>
          </a:p>
        </p:txBody>
      </p:sp>
    </p:spTree>
    <p:extLst>
      <p:ext uri="{BB962C8B-B14F-4D97-AF65-F5344CB8AC3E}">
        <p14:creationId xmlns:p14="http://schemas.microsoft.com/office/powerpoint/2010/main" val="35685229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5"/>
          </p:nvPr>
        </p:nvSpPr>
        <p:spPr/>
        <p:txBody>
          <a:bodyPr/>
          <a:lstStyle/>
          <a:p>
            <a:fld id="{B30E6C1D-967F-4789-B266-B5256A1BF306}" type="slidenum">
              <a:rPr lang="de-AT" smtClean="0"/>
              <a:t>7</a:t>
            </a:fld>
            <a:endParaRPr lang="de-AT"/>
          </a:p>
        </p:txBody>
      </p:sp>
    </p:spTree>
    <p:extLst>
      <p:ext uri="{BB962C8B-B14F-4D97-AF65-F5344CB8AC3E}">
        <p14:creationId xmlns:p14="http://schemas.microsoft.com/office/powerpoint/2010/main" val="522959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E222902-5136-49AD-AB90-D8705355B400}"/>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endParaRPr lang="de-AT"/>
          </a:p>
        </p:txBody>
      </p:sp>
      <p:sp>
        <p:nvSpPr>
          <p:cNvPr id="3" name="Untertitel 2">
            <a:extLst>
              <a:ext uri="{FF2B5EF4-FFF2-40B4-BE49-F238E27FC236}">
                <a16:creationId xmlns:a16="http://schemas.microsoft.com/office/drawing/2014/main" id="{701BA897-9B5C-4F96-A1E2-EA2D59701C4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AT"/>
          </a:p>
        </p:txBody>
      </p:sp>
      <p:sp>
        <p:nvSpPr>
          <p:cNvPr id="4" name="Datumsplatzhalter 3">
            <a:extLst>
              <a:ext uri="{FF2B5EF4-FFF2-40B4-BE49-F238E27FC236}">
                <a16:creationId xmlns:a16="http://schemas.microsoft.com/office/drawing/2014/main" id="{232BF593-FEC8-470B-B35E-985D4F8D3682}"/>
              </a:ext>
            </a:extLst>
          </p:cNvPr>
          <p:cNvSpPr>
            <a:spLocks noGrp="1"/>
          </p:cNvSpPr>
          <p:nvPr>
            <p:ph type="dt" sz="half" idx="10"/>
          </p:nvPr>
        </p:nvSpPr>
        <p:spPr/>
        <p:txBody>
          <a:bodyPr/>
          <a:lstStyle/>
          <a:p>
            <a:fld id="{6E7F1F68-DDC5-4AF7-BF02-FF7205A454FF}" type="datetimeFigureOut">
              <a:rPr lang="de-AT" smtClean="0"/>
              <a:t>03.05.2020</a:t>
            </a:fld>
            <a:endParaRPr lang="de-AT"/>
          </a:p>
        </p:txBody>
      </p:sp>
      <p:sp>
        <p:nvSpPr>
          <p:cNvPr id="5" name="Fußzeilenplatzhalter 4">
            <a:extLst>
              <a:ext uri="{FF2B5EF4-FFF2-40B4-BE49-F238E27FC236}">
                <a16:creationId xmlns:a16="http://schemas.microsoft.com/office/drawing/2014/main" id="{B009DA66-E598-4A0B-B46F-B2B2D6EE50DE}"/>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C6FCD910-70EA-49F9-ACA3-1133629FDB94}"/>
              </a:ext>
            </a:extLst>
          </p:cNvPr>
          <p:cNvSpPr>
            <a:spLocks noGrp="1"/>
          </p:cNvSpPr>
          <p:nvPr>
            <p:ph type="sldNum" sz="quarter" idx="12"/>
          </p:nvPr>
        </p:nvSpPr>
        <p:spPr/>
        <p:txBody>
          <a:bodyPr/>
          <a:lstStyle/>
          <a:p>
            <a:fld id="{A1E9AA48-B642-4637-81A5-DA2963521082}" type="slidenum">
              <a:rPr lang="de-AT" smtClean="0"/>
              <a:t>‹Nr.›</a:t>
            </a:fld>
            <a:endParaRPr lang="de-AT"/>
          </a:p>
        </p:txBody>
      </p:sp>
    </p:spTree>
    <p:extLst>
      <p:ext uri="{BB962C8B-B14F-4D97-AF65-F5344CB8AC3E}">
        <p14:creationId xmlns:p14="http://schemas.microsoft.com/office/powerpoint/2010/main" val="2440071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EB917E2-4C1D-4EE1-96AB-BAEFCEA0951F}"/>
              </a:ext>
            </a:extLst>
          </p:cNvPr>
          <p:cNvSpPr>
            <a:spLocks noGrp="1"/>
          </p:cNvSpPr>
          <p:nvPr>
            <p:ph type="title"/>
          </p:nvPr>
        </p:nvSpPr>
        <p:spPr/>
        <p:txBody>
          <a:bodyPr/>
          <a:lstStyle/>
          <a:p>
            <a:r>
              <a:rPr lang="de-DE"/>
              <a:t>Mastertitelformat bearbeiten</a:t>
            </a:r>
            <a:endParaRPr lang="de-AT"/>
          </a:p>
        </p:txBody>
      </p:sp>
      <p:sp>
        <p:nvSpPr>
          <p:cNvPr id="3" name="Vertikaler Textplatzhalter 2">
            <a:extLst>
              <a:ext uri="{FF2B5EF4-FFF2-40B4-BE49-F238E27FC236}">
                <a16:creationId xmlns:a16="http://schemas.microsoft.com/office/drawing/2014/main" id="{27F64E43-C2A6-43AB-A55B-138D28BB93B5}"/>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7C1F3E27-3F11-41CC-80F6-89206483C7C5}"/>
              </a:ext>
            </a:extLst>
          </p:cNvPr>
          <p:cNvSpPr>
            <a:spLocks noGrp="1"/>
          </p:cNvSpPr>
          <p:nvPr>
            <p:ph type="dt" sz="half" idx="10"/>
          </p:nvPr>
        </p:nvSpPr>
        <p:spPr/>
        <p:txBody>
          <a:bodyPr/>
          <a:lstStyle/>
          <a:p>
            <a:fld id="{6E7F1F68-DDC5-4AF7-BF02-FF7205A454FF}" type="datetimeFigureOut">
              <a:rPr lang="de-AT" smtClean="0"/>
              <a:t>03.05.2020</a:t>
            </a:fld>
            <a:endParaRPr lang="de-AT"/>
          </a:p>
        </p:txBody>
      </p:sp>
      <p:sp>
        <p:nvSpPr>
          <p:cNvPr id="5" name="Fußzeilenplatzhalter 4">
            <a:extLst>
              <a:ext uri="{FF2B5EF4-FFF2-40B4-BE49-F238E27FC236}">
                <a16:creationId xmlns:a16="http://schemas.microsoft.com/office/drawing/2014/main" id="{A1F9A25E-E1D0-41EA-9021-C4C93CCA4C19}"/>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5FC11BBC-E74D-4EC6-99AD-012601730133}"/>
              </a:ext>
            </a:extLst>
          </p:cNvPr>
          <p:cNvSpPr>
            <a:spLocks noGrp="1"/>
          </p:cNvSpPr>
          <p:nvPr>
            <p:ph type="sldNum" sz="quarter" idx="12"/>
          </p:nvPr>
        </p:nvSpPr>
        <p:spPr/>
        <p:txBody>
          <a:bodyPr/>
          <a:lstStyle/>
          <a:p>
            <a:fld id="{A1E9AA48-B642-4637-81A5-DA2963521082}" type="slidenum">
              <a:rPr lang="de-AT" smtClean="0"/>
              <a:t>‹Nr.›</a:t>
            </a:fld>
            <a:endParaRPr lang="de-AT"/>
          </a:p>
        </p:txBody>
      </p:sp>
    </p:spTree>
    <p:extLst>
      <p:ext uri="{BB962C8B-B14F-4D97-AF65-F5344CB8AC3E}">
        <p14:creationId xmlns:p14="http://schemas.microsoft.com/office/powerpoint/2010/main" val="19325263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69E280B4-DAF5-4919-90AA-D334960E3852}"/>
              </a:ext>
            </a:extLst>
          </p:cNvPr>
          <p:cNvSpPr>
            <a:spLocks noGrp="1"/>
          </p:cNvSpPr>
          <p:nvPr>
            <p:ph type="title" orient="vert"/>
          </p:nvPr>
        </p:nvSpPr>
        <p:spPr>
          <a:xfrm>
            <a:off x="8724900" y="365125"/>
            <a:ext cx="2628900" cy="5811838"/>
          </a:xfrm>
        </p:spPr>
        <p:txBody>
          <a:bodyPr vert="eaVert"/>
          <a:lstStyle/>
          <a:p>
            <a:r>
              <a:rPr lang="de-DE"/>
              <a:t>Mastertitelformat bearbeiten</a:t>
            </a:r>
            <a:endParaRPr lang="de-AT"/>
          </a:p>
        </p:txBody>
      </p:sp>
      <p:sp>
        <p:nvSpPr>
          <p:cNvPr id="3" name="Vertikaler Textplatzhalter 2">
            <a:extLst>
              <a:ext uri="{FF2B5EF4-FFF2-40B4-BE49-F238E27FC236}">
                <a16:creationId xmlns:a16="http://schemas.microsoft.com/office/drawing/2014/main" id="{8D006950-5F00-46BC-9208-9DEB4909B873}"/>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503333C1-B197-4291-8687-84786F550263}"/>
              </a:ext>
            </a:extLst>
          </p:cNvPr>
          <p:cNvSpPr>
            <a:spLocks noGrp="1"/>
          </p:cNvSpPr>
          <p:nvPr>
            <p:ph type="dt" sz="half" idx="10"/>
          </p:nvPr>
        </p:nvSpPr>
        <p:spPr/>
        <p:txBody>
          <a:bodyPr/>
          <a:lstStyle/>
          <a:p>
            <a:fld id="{6E7F1F68-DDC5-4AF7-BF02-FF7205A454FF}" type="datetimeFigureOut">
              <a:rPr lang="de-AT" smtClean="0"/>
              <a:t>03.05.2020</a:t>
            </a:fld>
            <a:endParaRPr lang="de-AT"/>
          </a:p>
        </p:txBody>
      </p:sp>
      <p:sp>
        <p:nvSpPr>
          <p:cNvPr id="5" name="Fußzeilenplatzhalter 4">
            <a:extLst>
              <a:ext uri="{FF2B5EF4-FFF2-40B4-BE49-F238E27FC236}">
                <a16:creationId xmlns:a16="http://schemas.microsoft.com/office/drawing/2014/main" id="{FE38058C-E9DD-4FB7-90B2-1F9DCB26D91A}"/>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C4D000B9-0209-43A2-8B1F-32FEA842E0BD}"/>
              </a:ext>
            </a:extLst>
          </p:cNvPr>
          <p:cNvSpPr>
            <a:spLocks noGrp="1"/>
          </p:cNvSpPr>
          <p:nvPr>
            <p:ph type="sldNum" sz="quarter" idx="12"/>
          </p:nvPr>
        </p:nvSpPr>
        <p:spPr/>
        <p:txBody>
          <a:bodyPr/>
          <a:lstStyle/>
          <a:p>
            <a:fld id="{A1E9AA48-B642-4637-81A5-DA2963521082}" type="slidenum">
              <a:rPr lang="de-AT" smtClean="0"/>
              <a:t>‹Nr.›</a:t>
            </a:fld>
            <a:endParaRPr lang="de-AT"/>
          </a:p>
        </p:txBody>
      </p:sp>
    </p:spTree>
    <p:extLst>
      <p:ext uri="{BB962C8B-B14F-4D97-AF65-F5344CB8AC3E}">
        <p14:creationId xmlns:p14="http://schemas.microsoft.com/office/powerpoint/2010/main" val="23338270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56C825F-4BA7-4306-B0F2-7121CF8ED991}"/>
              </a:ext>
            </a:extLst>
          </p:cNvPr>
          <p:cNvSpPr>
            <a:spLocks noGrp="1"/>
          </p:cNvSpPr>
          <p:nvPr>
            <p:ph type="title"/>
          </p:nvPr>
        </p:nvSpPr>
        <p:spPr/>
        <p:txBody>
          <a:bodyPr/>
          <a:lstStyle/>
          <a:p>
            <a:r>
              <a:rPr lang="de-DE"/>
              <a:t>Mastertitelformat bearbeiten</a:t>
            </a:r>
            <a:endParaRPr lang="de-AT"/>
          </a:p>
        </p:txBody>
      </p:sp>
      <p:sp>
        <p:nvSpPr>
          <p:cNvPr id="3" name="Inhaltsplatzhalter 2">
            <a:extLst>
              <a:ext uri="{FF2B5EF4-FFF2-40B4-BE49-F238E27FC236}">
                <a16:creationId xmlns:a16="http://schemas.microsoft.com/office/drawing/2014/main" id="{47950675-074E-4578-BF43-BCDB0BDFFCE2}"/>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41498EDA-163D-4E1E-8C8F-E497A1DCC906}"/>
              </a:ext>
            </a:extLst>
          </p:cNvPr>
          <p:cNvSpPr>
            <a:spLocks noGrp="1"/>
          </p:cNvSpPr>
          <p:nvPr>
            <p:ph type="dt" sz="half" idx="10"/>
          </p:nvPr>
        </p:nvSpPr>
        <p:spPr/>
        <p:txBody>
          <a:bodyPr/>
          <a:lstStyle/>
          <a:p>
            <a:fld id="{6E7F1F68-DDC5-4AF7-BF02-FF7205A454FF}" type="datetimeFigureOut">
              <a:rPr lang="de-AT" smtClean="0"/>
              <a:t>03.05.2020</a:t>
            </a:fld>
            <a:endParaRPr lang="de-AT"/>
          </a:p>
        </p:txBody>
      </p:sp>
      <p:sp>
        <p:nvSpPr>
          <p:cNvPr id="5" name="Fußzeilenplatzhalter 4">
            <a:extLst>
              <a:ext uri="{FF2B5EF4-FFF2-40B4-BE49-F238E27FC236}">
                <a16:creationId xmlns:a16="http://schemas.microsoft.com/office/drawing/2014/main" id="{177D0434-B85E-4CFB-8394-6D2A282718A9}"/>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16AB1FE4-1FE7-44C8-8BB5-7AC64C5648F7}"/>
              </a:ext>
            </a:extLst>
          </p:cNvPr>
          <p:cNvSpPr>
            <a:spLocks noGrp="1"/>
          </p:cNvSpPr>
          <p:nvPr>
            <p:ph type="sldNum" sz="quarter" idx="12"/>
          </p:nvPr>
        </p:nvSpPr>
        <p:spPr/>
        <p:txBody>
          <a:bodyPr/>
          <a:lstStyle/>
          <a:p>
            <a:fld id="{A1E9AA48-B642-4637-81A5-DA2963521082}" type="slidenum">
              <a:rPr lang="de-AT" smtClean="0"/>
              <a:t>‹Nr.›</a:t>
            </a:fld>
            <a:endParaRPr lang="de-AT"/>
          </a:p>
        </p:txBody>
      </p:sp>
    </p:spTree>
    <p:extLst>
      <p:ext uri="{BB962C8B-B14F-4D97-AF65-F5344CB8AC3E}">
        <p14:creationId xmlns:p14="http://schemas.microsoft.com/office/powerpoint/2010/main" val="7387599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F4667A-ACA3-43E0-9824-6AF0DA05B18B}"/>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endParaRPr lang="de-AT"/>
          </a:p>
        </p:txBody>
      </p:sp>
      <p:sp>
        <p:nvSpPr>
          <p:cNvPr id="3" name="Textplatzhalter 2">
            <a:extLst>
              <a:ext uri="{FF2B5EF4-FFF2-40B4-BE49-F238E27FC236}">
                <a16:creationId xmlns:a16="http://schemas.microsoft.com/office/drawing/2014/main" id="{10EC7781-857E-477C-AFA0-4BDB272ED4A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E570C657-DA8E-4171-824B-1CE01D5E18B9}"/>
              </a:ext>
            </a:extLst>
          </p:cNvPr>
          <p:cNvSpPr>
            <a:spLocks noGrp="1"/>
          </p:cNvSpPr>
          <p:nvPr>
            <p:ph type="dt" sz="half" idx="10"/>
          </p:nvPr>
        </p:nvSpPr>
        <p:spPr/>
        <p:txBody>
          <a:bodyPr/>
          <a:lstStyle/>
          <a:p>
            <a:fld id="{6E7F1F68-DDC5-4AF7-BF02-FF7205A454FF}" type="datetimeFigureOut">
              <a:rPr lang="de-AT" smtClean="0"/>
              <a:t>03.05.2020</a:t>
            </a:fld>
            <a:endParaRPr lang="de-AT"/>
          </a:p>
        </p:txBody>
      </p:sp>
      <p:sp>
        <p:nvSpPr>
          <p:cNvPr id="5" name="Fußzeilenplatzhalter 4">
            <a:extLst>
              <a:ext uri="{FF2B5EF4-FFF2-40B4-BE49-F238E27FC236}">
                <a16:creationId xmlns:a16="http://schemas.microsoft.com/office/drawing/2014/main" id="{1273DE5C-23D9-4429-93F2-23395D663ECD}"/>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A433C86D-5723-4FF2-AA38-EAFA847240A1}"/>
              </a:ext>
            </a:extLst>
          </p:cNvPr>
          <p:cNvSpPr>
            <a:spLocks noGrp="1"/>
          </p:cNvSpPr>
          <p:nvPr>
            <p:ph type="sldNum" sz="quarter" idx="12"/>
          </p:nvPr>
        </p:nvSpPr>
        <p:spPr/>
        <p:txBody>
          <a:bodyPr/>
          <a:lstStyle/>
          <a:p>
            <a:fld id="{A1E9AA48-B642-4637-81A5-DA2963521082}" type="slidenum">
              <a:rPr lang="de-AT" smtClean="0"/>
              <a:t>‹Nr.›</a:t>
            </a:fld>
            <a:endParaRPr lang="de-AT"/>
          </a:p>
        </p:txBody>
      </p:sp>
    </p:spTree>
    <p:extLst>
      <p:ext uri="{BB962C8B-B14F-4D97-AF65-F5344CB8AC3E}">
        <p14:creationId xmlns:p14="http://schemas.microsoft.com/office/powerpoint/2010/main" val="10543605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D7AADF4-5C3E-43CB-B720-3FDCC51CB35F}"/>
              </a:ext>
            </a:extLst>
          </p:cNvPr>
          <p:cNvSpPr>
            <a:spLocks noGrp="1"/>
          </p:cNvSpPr>
          <p:nvPr>
            <p:ph type="title"/>
          </p:nvPr>
        </p:nvSpPr>
        <p:spPr/>
        <p:txBody>
          <a:bodyPr/>
          <a:lstStyle/>
          <a:p>
            <a:r>
              <a:rPr lang="de-DE"/>
              <a:t>Mastertitelformat bearbeiten</a:t>
            </a:r>
            <a:endParaRPr lang="de-AT"/>
          </a:p>
        </p:txBody>
      </p:sp>
      <p:sp>
        <p:nvSpPr>
          <p:cNvPr id="3" name="Inhaltsplatzhalter 2">
            <a:extLst>
              <a:ext uri="{FF2B5EF4-FFF2-40B4-BE49-F238E27FC236}">
                <a16:creationId xmlns:a16="http://schemas.microsoft.com/office/drawing/2014/main" id="{1DE73F00-DBFC-4497-830D-B0898EA8DA67}"/>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Inhaltsplatzhalter 3">
            <a:extLst>
              <a:ext uri="{FF2B5EF4-FFF2-40B4-BE49-F238E27FC236}">
                <a16:creationId xmlns:a16="http://schemas.microsoft.com/office/drawing/2014/main" id="{241E3AC5-3988-4741-9461-E3CFCB2D9B65}"/>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Datumsplatzhalter 4">
            <a:extLst>
              <a:ext uri="{FF2B5EF4-FFF2-40B4-BE49-F238E27FC236}">
                <a16:creationId xmlns:a16="http://schemas.microsoft.com/office/drawing/2014/main" id="{73E43AE0-B319-4CCF-8695-0A5204071219}"/>
              </a:ext>
            </a:extLst>
          </p:cNvPr>
          <p:cNvSpPr>
            <a:spLocks noGrp="1"/>
          </p:cNvSpPr>
          <p:nvPr>
            <p:ph type="dt" sz="half" idx="10"/>
          </p:nvPr>
        </p:nvSpPr>
        <p:spPr/>
        <p:txBody>
          <a:bodyPr/>
          <a:lstStyle/>
          <a:p>
            <a:fld id="{6E7F1F68-DDC5-4AF7-BF02-FF7205A454FF}" type="datetimeFigureOut">
              <a:rPr lang="de-AT" smtClean="0"/>
              <a:t>03.05.2020</a:t>
            </a:fld>
            <a:endParaRPr lang="de-AT"/>
          </a:p>
        </p:txBody>
      </p:sp>
      <p:sp>
        <p:nvSpPr>
          <p:cNvPr id="6" name="Fußzeilenplatzhalter 5">
            <a:extLst>
              <a:ext uri="{FF2B5EF4-FFF2-40B4-BE49-F238E27FC236}">
                <a16:creationId xmlns:a16="http://schemas.microsoft.com/office/drawing/2014/main" id="{2955A6DE-D59F-4673-97BD-89480CD49AEB}"/>
              </a:ext>
            </a:extLst>
          </p:cNvPr>
          <p:cNvSpPr>
            <a:spLocks noGrp="1"/>
          </p:cNvSpPr>
          <p:nvPr>
            <p:ph type="ftr" sz="quarter" idx="11"/>
          </p:nvPr>
        </p:nvSpPr>
        <p:spPr/>
        <p:txBody>
          <a:bodyPr/>
          <a:lstStyle/>
          <a:p>
            <a:endParaRPr lang="de-AT"/>
          </a:p>
        </p:txBody>
      </p:sp>
      <p:sp>
        <p:nvSpPr>
          <p:cNvPr id="7" name="Foliennummernplatzhalter 6">
            <a:extLst>
              <a:ext uri="{FF2B5EF4-FFF2-40B4-BE49-F238E27FC236}">
                <a16:creationId xmlns:a16="http://schemas.microsoft.com/office/drawing/2014/main" id="{BF65F50C-F723-44B7-B3A2-B1C772EEAAFC}"/>
              </a:ext>
            </a:extLst>
          </p:cNvPr>
          <p:cNvSpPr>
            <a:spLocks noGrp="1"/>
          </p:cNvSpPr>
          <p:nvPr>
            <p:ph type="sldNum" sz="quarter" idx="12"/>
          </p:nvPr>
        </p:nvSpPr>
        <p:spPr/>
        <p:txBody>
          <a:bodyPr/>
          <a:lstStyle/>
          <a:p>
            <a:fld id="{A1E9AA48-B642-4637-81A5-DA2963521082}" type="slidenum">
              <a:rPr lang="de-AT" smtClean="0"/>
              <a:t>‹Nr.›</a:t>
            </a:fld>
            <a:endParaRPr lang="de-AT"/>
          </a:p>
        </p:txBody>
      </p:sp>
    </p:spTree>
    <p:extLst>
      <p:ext uri="{BB962C8B-B14F-4D97-AF65-F5344CB8AC3E}">
        <p14:creationId xmlns:p14="http://schemas.microsoft.com/office/powerpoint/2010/main" val="10248595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093B763-E7D7-4F95-8049-DE8F97102F24}"/>
              </a:ext>
            </a:extLst>
          </p:cNvPr>
          <p:cNvSpPr>
            <a:spLocks noGrp="1"/>
          </p:cNvSpPr>
          <p:nvPr>
            <p:ph type="title"/>
          </p:nvPr>
        </p:nvSpPr>
        <p:spPr>
          <a:xfrm>
            <a:off x="839788" y="365125"/>
            <a:ext cx="10515600" cy="1325563"/>
          </a:xfrm>
        </p:spPr>
        <p:txBody>
          <a:bodyPr/>
          <a:lstStyle/>
          <a:p>
            <a:r>
              <a:rPr lang="de-DE"/>
              <a:t>Mastertitelformat bearbeiten</a:t>
            </a:r>
            <a:endParaRPr lang="de-AT"/>
          </a:p>
        </p:txBody>
      </p:sp>
      <p:sp>
        <p:nvSpPr>
          <p:cNvPr id="3" name="Textplatzhalter 2">
            <a:extLst>
              <a:ext uri="{FF2B5EF4-FFF2-40B4-BE49-F238E27FC236}">
                <a16:creationId xmlns:a16="http://schemas.microsoft.com/office/drawing/2014/main" id="{38E89647-5E75-4621-A8A3-91E68D1A585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EB13102E-85B6-40B5-86B6-7DF33AF9A99B}"/>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Textplatzhalter 4">
            <a:extLst>
              <a:ext uri="{FF2B5EF4-FFF2-40B4-BE49-F238E27FC236}">
                <a16:creationId xmlns:a16="http://schemas.microsoft.com/office/drawing/2014/main" id="{F047C49A-51EE-442E-9C19-05C3E67F524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F89E6AC4-4320-4196-8BE7-8B9AA5DBBCEC}"/>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7" name="Datumsplatzhalter 6">
            <a:extLst>
              <a:ext uri="{FF2B5EF4-FFF2-40B4-BE49-F238E27FC236}">
                <a16:creationId xmlns:a16="http://schemas.microsoft.com/office/drawing/2014/main" id="{C49D4B4F-AD5A-4073-886B-C623D3F970CD}"/>
              </a:ext>
            </a:extLst>
          </p:cNvPr>
          <p:cNvSpPr>
            <a:spLocks noGrp="1"/>
          </p:cNvSpPr>
          <p:nvPr>
            <p:ph type="dt" sz="half" idx="10"/>
          </p:nvPr>
        </p:nvSpPr>
        <p:spPr/>
        <p:txBody>
          <a:bodyPr/>
          <a:lstStyle/>
          <a:p>
            <a:fld id="{6E7F1F68-DDC5-4AF7-BF02-FF7205A454FF}" type="datetimeFigureOut">
              <a:rPr lang="de-AT" smtClean="0"/>
              <a:t>03.05.2020</a:t>
            </a:fld>
            <a:endParaRPr lang="de-AT"/>
          </a:p>
        </p:txBody>
      </p:sp>
      <p:sp>
        <p:nvSpPr>
          <p:cNvPr id="8" name="Fußzeilenplatzhalter 7">
            <a:extLst>
              <a:ext uri="{FF2B5EF4-FFF2-40B4-BE49-F238E27FC236}">
                <a16:creationId xmlns:a16="http://schemas.microsoft.com/office/drawing/2014/main" id="{1B6D03FA-FF95-4181-B745-849EB9EDE4E5}"/>
              </a:ext>
            </a:extLst>
          </p:cNvPr>
          <p:cNvSpPr>
            <a:spLocks noGrp="1"/>
          </p:cNvSpPr>
          <p:nvPr>
            <p:ph type="ftr" sz="quarter" idx="11"/>
          </p:nvPr>
        </p:nvSpPr>
        <p:spPr/>
        <p:txBody>
          <a:bodyPr/>
          <a:lstStyle/>
          <a:p>
            <a:endParaRPr lang="de-AT"/>
          </a:p>
        </p:txBody>
      </p:sp>
      <p:sp>
        <p:nvSpPr>
          <p:cNvPr id="9" name="Foliennummernplatzhalter 8">
            <a:extLst>
              <a:ext uri="{FF2B5EF4-FFF2-40B4-BE49-F238E27FC236}">
                <a16:creationId xmlns:a16="http://schemas.microsoft.com/office/drawing/2014/main" id="{1FAFE52D-DFC0-4AF3-8AE4-C069CF6A421A}"/>
              </a:ext>
            </a:extLst>
          </p:cNvPr>
          <p:cNvSpPr>
            <a:spLocks noGrp="1"/>
          </p:cNvSpPr>
          <p:nvPr>
            <p:ph type="sldNum" sz="quarter" idx="12"/>
          </p:nvPr>
        </p:nvSpPr>
        <p:spPr/>
        <p:txBody>
          <a:bodyPr/>
          <a:lstStyle/>
          <a:p>
            <a:fld id="{A1E9AA48-B642-4637-81A5-DA2963521082}" type="slidenum">
              <a:rPr lang="de-AT" smtClean="0"/>
              <a:t>‹Nr.›</a:t>
            </a:fld>
            <a:endParaRPr lang="de-AT"/>
          </a:p>
        </p:txBody>
      </p:sp>
    </p:spTree>
    <p:extLst>
      <p:ext uri="{BB962C8B-B14F-4D97-AF65-F5344CB8AC3E}">
        <p14:creationId xmlns:p14="http://schemas.microsoft.com/office/powerpoint/2010/main" val="29830243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8AB259-4A8B-4A59-BD1A-460762CF2ED8}"/>
              </a:ext>
            </a:extLst>
          </p:cNvPr>
          <p:cNvSpPr>
            <a:spLocks noGrp="1"/>
          </p:cNvSpPr>
          <p:nvPr>
            <p:ph type="title"/>
          </p:nvPr>
        </p:nvSpPr>
        <p:spPr/>
        <p:txBody>
          <a:bodyPr/>
          <a:lstStyle/>
          <a:p>
            <a:r>
              <a:rPr lang="de-DE"/>
              <a:t>Mastertitelformat bearbeiten</a:t>
            </a:r>
            <a:endParaRPr lang="de-AT"/>
          </a:p>
        </p:txBody>
      </p:sp>
      <p:sp>
        <p:nvSpPr>
          <p:cNvPr id="3" name="Datumsplatzhalter 2">
            <a:extLst>
              <a:ext uri="{FF2B5EF4-FFF2-40B4-BE49-F238E27FC236}">
                <a16:creationId xmlns:a16="http://schemas.microsoft.com/office/drawing/2014/main" id="{49041D37-7726-43EF-BA02-86930F841292}"/>
              </a:ext>
            </a:extLst>
          </p:cNvPr>
          <p:cNvSpPr>
            <a:spLocks noGrp="1"/>
          </p:cNvSpPr>
          <p:nvPr>
            <p:ph type="dt" sz="half" idx="10"/>
          </p:nvPr>
        </p:nvSpPr>
        <p:spPr/>
        <p:txBody>
          <a:bodyPr/>
          <a:lstStyle/>
          <a:p>
            <a:fld id="{6E7F1F68-DDC5-4AF7-BF02-FF7205A454FF}" type="datetimeFigureOut">
              <a:rPr lang="de-AT" smtClean="0"/>
              <a:t>03.05.2020</a:t>
            </a:fld>
            <a:endParaRPr lang="de-AT"/>
          </a:p>
        </p:txBody>
      </p:sp>
      <p:sp>
        <p:nvSpPr>
          <p:cNvPr id="4" name="Fußzeilenplatzhalter 3">
            <a:extLst>
              <a:ext uri="{FF2B5EF4-FFF2-40B4-BE49-F238E27FC236}">
                <a16:creationId xmlns:a16="http://schemas.microsoft.com/office/drawing/2014/main" id="{57734D33-F34C-4B79-A3C2-A5C20AE5FA43}"/>
              </a:ext>
            </a:extLst>
          </p:cNvPr>
          <p:cNvSpPr>
            <a:spLocks noGrp="1"/>
          </p:cNvSpPr>
          <p:nvPr>
            <p:ph type="ftr" sz="quarter" idx="11"/>
          </p:nvPr>
        </p:nvSpPr>
        <p:spPr/>
        <p:txBody>
          <a:bodyPr/>
          <a:lstStyle/>
          <a:p>
            <a:endParaRPr lang="de-AT"/>
          </a:p>
        </p:txBody>
      </p:sp>
      <p:sp>
        <p:nvSpPr>
          <p:cNvPr id="5" name="Foliennummernplatzhalter 4">
            <a:extLst>
              <a:ext uri="{FF2B5EF4-FFF2-40B4-BE49-F238E27FC236}">
                <a16:creationId xmlns:a16="http://schemas.microsoft.com/office/drawing/2014/main" id="{1AF0AFAE-D540-437D-83BB-EED434847492}"/>
              </a:ext>
            </a:extLst>
          </p:cNvPr>
          <p:cNvSpPr>
            <a:spLocks noGrp="1"/>
          </p:cNvSpPr>
          <p:nvPr>
            <p:ph type="sldNum" sz="quarter" idx="12"/>
          </p:nvPr>
        </p:nvSpPr>
        <p:spPr/>
        <p:txBody>
          <a:bodyPr/>
          <a:lstStyle/>
          <a:p>
            <a:fld id="{A1E9AA48-B642-4637-81A5-DA2963521082}" type="slidenum">
              <a:rPr lang="de-AT" smtClean="0"/>
              <a:t>‹Nr.›</a:t>
            </a:fld>
            <a:endParaRPr lang="de-AT"/>
          </a:p>
        </p:txBody>
      </p:sp>
    </p:spTree>
    <p:extLst>
      <p:ext uri="{BB962C8B-B14F-4D97-AF65-F5344CB8AC3E}">
        <p14:creationId xmlns:p14="http://schemas.microsoft.com/office/powerpoint/2010/main" val="1675468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3B018D26-C1E3-4F5A-9423-4A8ED90A42E6}"/>
              </a:ext>
            </a:extLst>
          </p:cNvPr>
          <p:cNvSpPr>
            <a:spLocks noGrp="1"/>
          </p:cNvSpPr>
          <p:nvPr>
            <p:ph type="dt" sz="half" idx="10"/>
          </p:nvPr>
        </p:nvSpPr>
        <p:spPr/>
        <p:txBody>
          <a:bodyPr/>
          <a:lstStyle/>
          <a:p>
            <a:fld id="{6E7F1F68-DDC5-4AF7-BF02-FF7205A454FF}" type="datetimeFigureOut">
              <a:rPr lang="de-AT" smtClean="0"/>
              <a:t>03.05.2020</a:t>
            </a:fld>
            <a:endParaRPr lang="de-AT"/>
          </a:p>
        </p:txBody>
      </p:sp>
      <p:sp>
        <p:nvSpPr>
          <p:cNvPr id="3" name="Fußzeilenplatzhalter 2">
            <a:extLst>
              <a:ext uri="{FF2B5EF4-FFF2-40B4-BE49-F238E27FC236}">
                <a16:creationId xmlns:a16="http://schemas.microsoft.com/office/drawing/2014/main" id="{DEFE48D8-304A-4F8A-93F5-A0C17F612BF3}"/>
              </a:ext>
            </a:extLst>
          </p:cNvPr>
          <p:cNvSpPr>
            <a:spLocks noGrp="1"/>
          </p:cNvSpPr>
          <p:nvPr>
            <p:ph type="ftr" sz="quarter" idx="11"/>
          </p:nvPr>
        </p:nvSpPr>
        <p:spPr/>
        <p:txBody>
          <a:bodyPr/>
          <a:lstStyle/>
          <a:p>
            <a:endParaRPr lang="de-AT"/>
          </a:p>
        </p:txBody>
      </p:sp>
      <p:sp>
        <p:nvSpPr>
          <p:cNvPr id="4" name="Foliennummernplatzhalter 3">
            <a:extLst>
              <a:ext uri="{FF2B5EF4-FFF2-40B4-BE49-F238E27FC236}">
                <a16:creationId xmlns:a16="http://schemas.microsoft.com/office/drawing/2014/main" id="{65BE29D3-D8BA-48CF-98FC-E35796F2828B}"/>
              </a:ext>
            </a:extLst>
          </p:cNvPr>
          <p:cNvSpPr>
            <a:spLocks noGrp="1"/>
          </p:cNvSpPr>
          <p:nvPr>
            <p:ph type="sldNum" sz="quarter" idx="12"/>
          </p:nvPr>
        </p:nvSpPr>
        <p:spPr/>
        <p:txBody>
          <a:bodyPr/>
          <a:lstStyle/>
          <a:p>
            <a:fld id="{A1E9AA48-B642-4637-81A5-DA2963521082}" type="slidenum">
              <a:rPr lang="de-AT" smtClean="0"/>
              <a:t>‹Nr.›</a:t>
            </a:fld>
            <a:endParaRPr lang="de-AT"/>
          </a:p>
        </p:txBody>
      </p:sp>
    </p:spTree>
    <p:extLst>
      <p:ext uri="{BB962C8B-B14F-4D97-AF65-F5344CB8AC3E}">
        <p14:creationId xmlns:p14="http://schemas.microsoft.com/office/powerpoint/2010/main" val="67660298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E4AA823-3CA4-4304-83F3-42898320FB7D}"/>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AT"/>
          </a:p>
        </p:txBody>
      </p:sp>
      <p:sp>
        <p:nvSpPr>
          <p:cNvPr id="3" name="Inhaltsplatzhalter 2">
            <a:extLst>
              <a:ext uri="{FF2B5EF4-FFF2-40B4-BE49-F238E27FC236}">
                <a16:creationId xmlns:a16="http://schemas.microsoft.com/office/drawing/2014/main" id="{47EEB853-778A-491A-9B92-377054510D0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Textplatzhalter 3">
            <a:extLst>
              <a:ext uri="{FF2B5EF4-FFF2-40B4-BE49-F238E27FC236}">
                <a16:creationId xmlns:a16="http://schemas.microsoft.com/office/drawing/2014/main" id="{37A90467-2A33-425E-B8A6-FC551C3AB8A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49E0C734-46E6-47A5-BEF4-C146825EB2F1}"/>
              </a:ext>
            </a:extLst>
          </p:cNvPr>
          <p:cNvSpPr>
            <a:spLocks noGrp="1"/>
          </p:cNvSpPr>
          <p:nvPr>
            <p:ph type="dt" sz="half" idx="10"/>
          </p:nvPr>
        </p:nvSpPr>
        <p:spPr/>
        <p:txBody>
          <a:bodyPr/>
          <a:lstStyle/>
          <a:p>
            <a:fld id="{6E7F1F68-DDC5-4AF7-BF02-FF7205A454FF}" type="datetimeFigureOut">
              <a:rPr lang="de-AT" smtClean="0"/>
              <a:t>03.05.2020</a:t>
            </a:fld>
            <a:endParaRPr lang="de-AT"/>
          </a:p>
        </p:txBody>
      </p:sp>
      <p:sp>
        <p:nvSpPr>
          <p:cNvPr id="6" name="Fußzeilenplatzhalter 5">
            <a:extLst>
              <a:ext uri="{FF2B5EF4-FFF2-40B4-BE49-F238E27FC236}">
                <a16:creationId xmlns:a16="http://schemas.microsoft.com/office/drawing/2014/main" id="{798598CF-CF37-4DCE-944E-C71D83D2CF42}"/>
              </a:ext>
            </a:extLst>
          </p:cNvPr>
          <p:cNvSpPr>
            <a:spLocks noGrp="1"/>
          </p:cNvSpPr>
          <p:nvPr>
            <p:ph type="ftr" sz="quarter" idx="11"/>
          </p:nvPr>
        </p:nvSpPr>
        <p:spPr/>
        <p:txBody>
          <a:bodyPr/>
          <a:lstStyle/>
          <a:p>
            <a:endParaRPr lang="de-AT"/>
          </a:p>
        </p:txBody>
      </p:sp>
      <p:sp>
        <p:nvSpPr>
          <p:cNvPr id="7" name="Foliennummernplatzhalter 6">
            <a:extLst>
              <a:ext uri="{FF2B5EF4-FFF2-40B4-BE49-F238E27FC236}">
                <a16:creationId xmlns:a16="http://schemas.microsoft.com/office/drawing/2014/main" id="{F13A1BF3-AD3E-44C8-845A-C2A0B1FA51FF}"/>
              </a:ext>
            </a:extLst>
          </p:cNvPr>
          <p:cNvSpPr>
            <a:spLocks noGrp="1"/>
          </p:cNvSpPr>
          <p:nvPr>
            <p:ph type="sldNum" sz="quarter" idx="12"/>
          </p:nvPr>
        </p:nvSpPr>
        <p:spPr/>
        <p:txBody>
          <a:bodyPr/>
          <a:lstStyle/>
          <a:p>
            <a:fld id="{A1E9AA48-B642-4637-81A5-DA2963521082}" type="slidenum">
              <a:rPr lang="de-AT" smtClean="0"/>
              <a:t>‹Nr.›</a:t>
            </a:fld>
            <a:endParaRPr lang="de-AT"/>
          </a:p>
        </p:txBody>
      </p:sp>
    </p:spTree>
    <p:extLst>
      <p:ext uri="{BB962C8B-B14F-4D97-AF65-F5344CB8AC3E}">
        <p14:creationId xmlns:p14="http://schemas.microsoft.com/office/powerpoint/2010/main" val="247501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DCF2DD1-002B-458F-A54F-B0579E9619D7}"/>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AT"/>
          </a:p>
        </p:txBody>
      </p:sp>
      <p:sp>
        <p:nvSpPr>
          <p:cNvPr id="3" name="Bildplatzhalter 2">
            <a:extLst>
              <a:ext uri="{FF2B5EF4-FFF2-40B4-BE49-F238E27FC236}">
                <a16:creationId xmlns:a16="http://schemas.microsoft.com/office/drawing/2014/main" id="{FA02F4E1-8CCD-41B4-8ABF-45C388CD4E6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AT"/>
          </a:p>
        </p:txBody>
      </p:sp>
      <p:sp>
        <p:nvSpPr>
          <p:cNvPr id="4" name="Textplatzhalter 3">
            <a:extLst>
              <a:ext uri="{FF2B5EF4-FFF2-40B4-BE49-F238E27FC236}">
                <a16:creationId xmlns:a16="http://schemas.microsoft.com/office/drawing/2014/main" id="{623440A6-6C56-411F-93FE-080402F1CE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AC9D9566-A3FA-4A62-950B-59A36657DED2}"/>
              </a:ext>
            </a:extLst>
          </p:cNvPr>
          <p:cNvSpPr>
            <a:spLocks noGrp="1"/>
          </p:cNvSpPr>
          <p:nvPr>
            <p:ph type="dt" sz="half" idx="10"/>
          </p:nvPr>
        </p:nvSpPr>
        <p:spPr/>
        <p:txBody>
          <a:bodyPr/>
          <a:lstStyle/>
          <a:p>
            <a:fld id="{6E7F1F68-DDC5-4AF7-BF02-FF7205A454FF}" type="datetimeFigureOut">
              <a:rPr lang="de-AT" smtClean="0"/>
              <a:t>03.05.2020</a:t>
            </a:fld>
            <a:endParaRPr lang="de-AT"/>
          </a:p>
        </p:txBody>
      </p:sp>
      <p:sp>
        <p:nvSpPr>
          <p:cNvPr id="6" name="Fußzeilenplatzhalter 5">
            <a:extLst>
              <a:ext uri="{FF2B5EF4-FFF2-40B4-BE49-F238E27FC236}">
                <a16:creationId xmlns:a16="http://schemas.microsoft.com/office/drawing/2014/main" id="{DC4C73A3-734A-4D5C-9982-FAAF635E8680}"/>
              </a:ext>
            </a:extLst>
          </p:cNvPr>
          <p:cNvSpPr>
            <a:spLocks noGrp="1"/>
          </p:cNvSpPr>
          <p:nvPr>
            <p:ph type="ftr" sz="quarter" idx="11"/>
          </p:nvPr>
        </p:nvSpPr>
        <p:spPr/>
        <p:txBody>
          <a:bodyPr/>
          <a:lstStyle/>
          <a:p>
            <a:endParaRPr lang="de-AT"/>
          </a:p>
        </p:txBody>
      </p:sp>
      <p:sp>
        <p:nvSpPr>
          <p:cNvPr id="7" name="Foliennummernplatzhalter 6">
            <a:extLst>
              <a:ext uri="{FF2B5EF4-FFF2-40B4-BE49-F238E27FC236}">
                <a16:creationId xmlns:a16="http://schemas.microsoft.com/office/drawing/2014/main" id="{D4FC8CEF-2FFE-4624-8066-E67E01838E9B}"/>
              </a:ext>
            </a:extLst>
          </p:cNvPr>
          <p:cNvSpPr>
            <a:spLocks noGrp="1"/>
          </p:cNvSpPr>
          <p:nvPr>
            <p:ph type="sldNum" sz="quarter" idx="12"/>
          </p:nvPr>
        </p:nvSpPr>
        <p:spPr/>
        <p:txBody>
          <a:bodyPr/>
          <a:lstStyle/>
          <a:p>
            <a:fld id="{A1E9AA48-B642-4637-81A5-DA2963521082}" type="slidenum">
              <a:rPr lang="de-AT" smtClean="0"/>
              <a:t>‹Nr.›</a:t>
            </a:fld>
            <a:endParaRPr lang="de-AT"/>
          </a:p>
        </p:txBody>
      </p:sp>
    </p:spTree>
    <p:extLst>
      <p:ext uri="{BB962C8B-B14F-4D97-AF65-F5344CB8AC3E}">
        <p14:creationId xmlns:p14="http://schemas.microsoft.com/office/powerpoint/2010/main" val="6481019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DD991947-1A4B-4202-B07D-931BFE4842B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endParaRPr lang="de-AT"/>
          </a:p>
        </p:txBody>
      </p:sp>
      <p:sp>
        <p:nvSpPr>
          <p:cNvPr id="3" name="Textplatzhalter 2">
            <a:extLst>
              <a:ext uri="{FF2B5EF4-FFF2-40B4-BE49-F238E27FC236}">
                <a16:creationId xmlns:a16="http://schemas.microsoft.com/office/drawing/2014/main" id="{AA4379F5-B111-4BD7-9BAF-3179A49AEAD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E57B8971-B5A5-46A6-A157-62D7F30BE64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7F1F68-DDC5-4AF7-BF02-FF7205A454FF}" type="datetimeFigureOut">
              <a:rPr lang="de-AT" smtClean="0"/>
              <a:t>03.05.2020</a:t>
            </a:fld>
            <a:endParaRPr lang="de-AT"/>
          </a:p>
        </p:txBody>
      </p:sp>
      <p:sp>
        <p:nvSpPr>
          <p:cNvPr id="5" name="Fußzeilenplatzhalter 4">
            <a:extLst>
              <a:ext uri="{FF2B5EF4-FFF2-40B4-BE49-F238E27FC236}">
                <a16:creationId xmlns:a16="http://schemas.microsoft.com/office/drawing/2014/main" id="{69CCE961-6B05-4AF5-A44D-E218956F847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AT"/>
          </a:p>
        </p:txBody>
      </p:sp>
      <p:sp>
        <p:nvSpPr>
          <p:cNvPr id="6" name="Foliennummernplatzhalter 5">
            <a:extLst>
              <a:ext uri="{FF2B5EF4-FFF2-40B4-BE49-F238E27FC236}">
                <a16:creationId xmlns:a16="http://schemas.microsoft.com/office/drawing/2014/main" id="{D9F69695-CD49-4960-A849-C31E4526836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E9AA48-B642-4637-81A5-DA2963521082}" type="slidenum">
              <a:rPr lang="de-AT" smtClean="0"/>
              <a:t>‹Nr.›</a:t>
            </a:fld>
            <a:endParaRPr lang="de-AT"/>
          </a:p>
        </p:txBody>
      </p:sp>
    </p:spTree>
    <p:extLst>
      <p:ext uri="{BB962C8B-B14F-4D97-AF65-F5344CB8AC3E}">
        <p14:creationId xmlns:p14="http://schemas.microsoft.com/office/powerpoint/2010/main" val="4803605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image" Target="../media/image5.jpg"/><Relationship Id="rId3" Type="http://schemas.openxmlformats.org/officeDocument/2006/relationships/slide" Target="slide5.xml"/><Relationship Id="rId7" Type="http://schemas.openxmlformats.org/officeDocument/2006/relationships/slide" Target="slide6.xml"/><Relationship Id="rId12"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4.jpg"/><Relationship Id="rId11" Type="http://schemas.openxmlformats.org/officeDocument/2006/relationships/slide" Target="slide3.xml"/><Relationship Id="rId5" Type="http://schemas.openxmlformats.org/officeDocument/2006/relationships/slide" Target="slide7.xml"/><Relationship Id="rId10" Type="http://schemas.openxmlformats.org/officeDocument/2006/relationships/image" Target="../media/image6.jpg"/><Relationship Id="rId4" Type="http://schemas.openxmlformats.org/officeDocument/2006/relationships/image" Target="../media/image3.png"/><Relationship Id="rId9" Type="http://schemas.openxmlformats.org/officeDocument/2006/relationships/slide" Target="slide4.xml"/></Relationships>
</file>

<file path=ppt/slides/_rels/slide3.xml.rels><?xml version="1.0" encoding="UTF-8" standalone="yes"?>
<Relationships xmlns="http://schemas.openxmlformats.org/package/2006/relationships"><Relationship Id="rId8" Type="http://schemas.openxmlformats.org/officeDocument/2006/relationships/image" Target="../media/image5.jpg"/><Relationship Id="rId13" Type="http://schemas.openxmlformats.org/officeDocument/2006/relationships/slide" Target="slide2.xml"/><Relationship Id="rId3" Type="http://schemas.openxmlformats.org/officeDocument/2006/relationships/slide" Target="slide5.xml"/><Relationship Id="rId7" Type="http://schemas.openxmlformats.org/officeDocument/2006/relationships/slide" Target="slide6.xml"/><Relationship Id="rId12"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4.jpg"/><Relationship Id="rId11" Type="http://schemas.openxmlformats.org/officeDocument/2006/relationships/slide" Target="slide3.xml"/><Relationship Id="rId5" Type="http://schemas.openxmlformats.org/officeDocument/2006/relationships/slide" Target="slide7.xml"/><Relationship Id="rId10" Type="http://schemas.openxmlformats.org/officeDocument/2006/relationships/image" Target="../media/image6.jpg"/><Relationship Id="rId4" Type="http://schemas.openxmlformats.org/officeDocument/2006/relationships/image" Target="../media/image3.png"/><Relationship Id="rId9" Type="http://schemas.openxmlformats.org/officeDocument/2006/relationships/slide" Target="slide4.xml"/></Relationships>
</file>

<file path=ppt/slides/_rels/slide4.xml.rels><?xml version="1.0" encoding="UTF-8" standalone="yes"?>
<Relationships xmlns="http://schemas.openxmlformats.org/package/2006/relationships"><Relationship Id="rId8" Type="http://schemas.openxmlformats.org/officeDocument/2006/relationships/image" Target="../media/image5.jpg"/><Relationship Id="rId13" Type="http://schemas.openxmlformats.org/officeDocument/2006/relationships/slide" Target="slide2.xml"/><Relationship Id="rId3" Type="http://schemas.openxmlformats.org/officeDocument/2006/relationships/slide" Target="slide5.xml"/><Relationship Id="rId7" Type="http://schemas.openxmlformats.org/officeDocument/2006/relationships/slide" Target="slide6.xml"/><Relationship Id="rId12"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4.jpg"/><Relationship Id="rId11" Type="http://schemas.openxmlformats.org/officeDocument/2006/relationships/slide" Target="slide3.xml"/><Relationship Id="rId5" Type="http://schemas.openxmlformats.org/officeDocument/2006/relationships/slide" Target="slide7.xml"/><Relationship Id="rId10" Type="http://schemas.openxmlformats.org/officeDocument/2006/relationships/image" Target="../media/image6.jpg"/><Relationship Id="rId4" Type="http://schemas.openxmlformats.org/officeDocument/2006/relationships/image" Target="../media/image3.png"/><Relationship Id="rId9" Type="http://schemas.openxmlformats.org/officeDocument/2006/relationships/slide" Target="slide4.xml"/></Relationships>
</file>

<file path=ppt/slides/_rels/slide5.xml.rels><?xml version="1.0" encoding="UTF-8" standalone="yes"?>
<Relationships xmlns="http://schemas.openxmlformats.org/package/2006/relationships"><Relationship Id="rId8" Type="http://schemas.openxmlformats.org/officeDocument/2006/relationships/image" Target="../media/image5.jpg"/><Relationship Id="rId13" Type="http://schemas.openxmlformats.org/officeDocument/2006/relationships/slide" Target="slide2.xml"/><Relationship Id="rId3" Type="http://schemas.openxmlformats.org/officeDocument/2006/relationships/slide" Target="slide5.xml"/><Relationship Id="rId7" Type="http://schemas.openxmlformats.org/officeDocument/2006/relationships/slide" Target="slide6.xml"/><Relationship Id="rId12"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4.jpg"/><Relationship Id="rId11" Type="http://schemas.openxmlformats.org/officeDocument/2006/relationships/slide" Target="slide3.xml"/><Relationship Id="rId5" Type="http://schemas.openxmlformats.org/officeDocument/2006/relationships/slide" Target="slide7.xml"/><Relationship Id="rId10" Type="http://schemas.openxmlformats.org/officeDocument/2006/relationships/image" Target="../media/image6.jpg"/><Relationship Id="rId4" Type="http://schemas.openxmlformats.org/officeDocument/2006/relationships/image" Target="../media/image3.png"/><Relationship Id="rId9" Type="http://schemas.openxmlformats.org/officeDocument/2006/relationships/slide" Target="slide4.xml"/></Relationships>
</file>

<file path=ppt/slides/_rels/slide6.xml.rels><?xml version="1.0" encoding="UTF-8" standalone="yes"?>
<Relationships xmlns="http://schemas.openxmlformats.org/package/2006/relationships"><Relationship Id="rId8" Type="http://schemas.openxmlformats.org/officeDocument/2006/relationships/image" Target="../media/image5.jpg"/><Relationship Id="rId13" Type="http://schemas.openxmlformats.org/officeDocument/2006/relationships/slide" Target="slide2.xml"/><Relationship Id="rId3" Type="http://schemas.openxmlformats.org/officeDocument/2006/relationships/slide" Target="slide5.xml"/><Relationship Id="rId7" Type="http://schemas.openxmlformats.org/officeDocument/2006/relationships/slide" Target="slide6.xml"/><Relationship Id="rId12"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4.jpg"/><Relationship Id="rId11" Type="http://schemas.openxmlformats.org/officeDocument/2006/relationships/slide" Target="slide3.xml"/><Relationship Id="rId5" Type="http://schemas.openxmlformats.org/officeDocument/2006/relationships/slide" Target="slide7.xml"/><Relationship Id="rId10" Type="http://schemas.openxmlformats.org/officeDocument/2006/relationships/image" Target="../media/image6.jpg"/><Relationship Id="rId4" Type="http://schemas.openxmlformats.org/officeDocument/2006/relationships/image" Target="../media/image3.png"/><Relationship Id="rId9" Type="http://schemas.openxmlformats.org/officeDocument/2006/relationships/slide" Target="slide4.xml"/></Relationships>
</file>

<file path=ppt/slides/_rels/slide7.xml.rels><?xml version="1.0" encoding="UTF-8" standalone="yes"?>
<Relationships xmlns="http://schemas.openxmlformats.org/package/2006/relationships"><Relationship Id="rId8" Type="http://schemas.openxmlformats.org/officeDocument/2006/relationships/image" Target="../media/image5.jpg"/><Relationship Id="rId13" Type="http://schemas.openxmlformats.org/officeDocument/2006/relationships/slide" Target="slide2.xml"/><Relationship Id="rId3" Type="http://schemas.openxmlformats.org/officeDocument/2006/relationships/slide" Target="slide5.xml"/><Relationship Id="rId7" Type="http://schemas.openxmlformats.org/officeDocument/2006/relationships/slide" Target="slide6.xml"/><Relationship Id="rId12"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4.jpg"/><Relationship Id="rId11" Type="http://schemas.openxmlformats.org/officeDocument/2006/relationships/slide" Target="slide3.xml"/><Relationship Id="rId5" Type="http://schemas.openxmlformats.org/officeDocument/2006/relationships/slide" Target="slide7.xml"/><Relationship Id="rId10" Type="http://schemas.openxmlformats.org/officeDocument/2006/relationships/image" Target="../media/image6.jpg"/><Relationship Id="rId4" Type="http://schemas.openxmlformats.org/officeDocument/2006/relationships/image" Target="../media/image3.png"/><Relationship Id="rId9" Type="http://schemas.openxmlformats.org/officeDocument/2006/relationships/slide" Target="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23C4AF2-8DD3-490D-BD40-D3A5B7DC6C74}"/>
              </a:ext>
            </a:extLst>
          </p:cNvPr>
          <p:cNvSpPr>
            <a:spLocks noGrp="1"/>
          </p:cNvSpPr>
          <p:nvPr>
            <p:ph type="ctrTitle"/>
          </p:nvPr>
        </p:nvSpPr>
        <p:spPr/>
        <p:txBody>
          <a:bodyPr/>
          <a:lstStyle/>
          <a:p>
            <a:r>
              <a:rPr lang="en-US"/>
              <a:t>Image Creating Devices</a:t>
            </a:r>
          </a:p>
        </p:txBody>
      </p:sp>
      <p:sp>
        <p:nvSpPr>
          <p:cNvPr id="3" name="Untertitel 2">
            <a:extLst>
              <a:ext uri="{FF2B5EF4-FFF2-40B4-BE49-F238E27FC236}">
                <a16:creationId xmlns:a16="http://schemas.microsoft.com/office/drawing/2014/main" id="{C1D2077C-DF8B-43AF-8698-78AC221E7329}"/>
              </a:ext>
            </a:extLst>
          </p:cNvPr>
          <p:cNvSpPr>
            <a:spLocks noGrp="1"/>
          </p:cNvSpPr>
          <p:nvPr>
            <p:ph type="subTitle" idx="1"/>
          </p:nvPr>
        </p:nvSpPr>
        <p:spPr>
          <a:xfrm>
            <a:off x="1524000" y="3602038"/>
            <a:ext cx="9144000" cy="809706"/>
          </a:xfrm>
        </p:spPr>
        <p:txBody>
          <a:bodyPr/>
          <a:lstStyle/>
          <a:p>
            <a:r>
              <a:rPr lang="en-US" dirty="0"/>
              <a:t>Introduction to the course module “Image Creating“ of the Erasmus+ DISK project 2019-1-PT01-KA204-060898</a:t>
            </a:r>
          </a:p>
        </p:txBody>
      </p:sp>
      <p:pic>
        <p:nvPicPr>
          <p:cNvPr id="5" name="Grafik 4">
            <a:extLst>
              <a:ext uri="{FF2B5EF4-FFF2-40B4-BE49-F238E27FC236}">
                <a16:creationId xmlns:a16="http://schemas.microsoft.com/office/drawing/2014/main" id="{3C066267-F6DE-4E3B-A66E-AB2CBCA2BA4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810" y="5609517"/>
            <a:ext cx="2194379" cy="627836"/>
          </a:xfrm>
          <a:prstGeom prst="rect">
            <a:avLst/>
          </a:prstGeom>
        </p:spPr>
      </p:pic>
      <p:sp>
        <p:nvSpPr>
          <p:cNvPr id="8" name="Textfeld 7">
            <a:extLst>
              <a:ext uri="{FF2B5EF4-FFF2-40B4-BE49-F238E27FC236}">
                <a16:creationId xmlns:a16="http://schemas.microsoft.com/office/drawing/2014/main" id="{87A28208-5939-4130-A283-F0E704882F8C}"/>
              </a:ext>
            </a:extLst>
          </p:cNvPr>
          <p:cNvSpPr txBox="1"/>
          <p:nvPr/>
        </p:nvSpPr>
        <p:spPr>
          <a:xfrm>
            <a:off x="282803" y="6237353"/>
            <a:ext cx="11547835" cy="553998"/>
          </a:xfrm>
          <a:prstGeom prst="rect">
            <a:avLst/>
          </a:prstGeom>
          <a:noFill/>
        </p:spPr>
        <p:txBody>
          <a:bodyPr wrap="square" rtlCol="0">
            <a:spAutoFit/>
          </a:bodyPr>
          <a:lstStyle/>
          <a:p>
            <a:r>
              <a:rPr lang="en-US" sz="1500"/>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a:t>
            </a:r>
            <a:endParaRPr lang="de-AT" sz="1500" dirty="0"/>
          </a:p>
        </p:txBody>
      </p:sp>
      <p:pic>
        <p:nvPicPr>
          <p:cNvPr id="10" name="Grafik 9" descr="Ein Bild, das sitzend, Schild, Ende, rot enthält.&#10;&#10;Automatisch generierte Beschreibung">
            <a:extLst>
              <a:ext uri="{FF2B5EF4-FFF2-40B4-BE49-F238E27FC236}">
                <a16:creationId xmlns:a16="http://schemas.microsoft.com/office/drawing/2014/main" id="{66D2D538-6F21-4DC1-8694-571500CD485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54687" y="209872"/>
            <a:ext cx="4724223" cy="1018661"/>
          </a:xfrm>
          <a:prstGeom prst="rect">
            <a:avLst/>
          </a:prstGeom>
        </p:spPr>
      </p:pic>
    </p:spTree>
    <p:extLst>
      <p:ext uri="{BB962C8B-B14F-4D97-AF65-F5344CB8AC3E}">
        <p14:creationId xmlns:p14="http://schemas.microsoft.com/office/powerpoint/2010/main" val="30360543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descr="Ein Bild, das Elektronik, Straße, Auto, klein enthält.&#10;&#10;Automatisch generierte Beschreibung">
            <a:hlinkClick r:id="rId3" action="ppaction://hlinksldjump"/>
            <a:extLst>
              <a:ext uri="{FF2B5EF4-FFF2-40B4-BE49-F238E27FC236}">
                <a16:creationId xmlns:a16="http://schemas.microsoft.com/office/drawing/2014/main" id="{5600F9E5-CE08-4E31-BC69-4D4688895CB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2476" y="4372291"/>
            <a:ext cx="3291967" cy="1666558"/>
          </a:xfrm>
          <a:prstGeom prst="rect">
            <a:avLst/>
          </a:prstGeom>
        </p:spPr>
      </p:pic>
      <p:pic>
        <p:nvPicPr>
          <p:cNvPr id="7" name="Grafik 6" descr="Ein Bild, das Person, drinnen, Tisch, rot enthält.&#10;&#10;Automatisch generierte Beschreibung">
            <a:hlinkClick r:id="rId5" action="ppaction://hlinksldjump"/>
            <a:extLst>
              <a:ext uri="{FF2B5EF4-FFF2-40B4-BE49-F238E27FC236}">
                <a16:creationId xmlns:a16="http://schemas.microsoft.com/office/drawing/2014/main" id="{55978CF3-E924-4C07-8D31-38959BB0137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086850" y="576262"/>
            <a:ext cx="2352675" cy="2352675"/>
          </a:xfrm>
          <a:prstGeom prst="rect">
            <a:avLst/>
          </a:prstGeom>
        </p:spPr>
      </p:pic>
      <p:pic>
        <p:nvPicPr>
          <p:cNvPr id="9" name="Grafik 8" descr="Ein Bild, das Tisch, drinnen, Schreibtisch, Computer enthält.&#10;&#10;Automatisch generierte Beschreibung">
            <a:hlinkClick r:id="rId7" action="ppaction://hlinksldjump"/>
            <a:extLst>
              <a:ext uri="{FF2B5EF4-FFF2-40B4-BE49-F238E27FC236}">
                <a16:creationId xmlns:a16="http://schemas.microsoft.com/office/drawing/2014/main" id="{7260CBB7-1929-4ECC-8005-7BA815A8055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52475" y="576262"/>
            <a:ext cx="3059707" cy="2041398"/>
          </a:xfrm>
          <a:prstGeom prst="rect">
            <a:avLst/>
          </a:prstGeom>
        </p:spPr>
      </p:pic>
      <p:pic>
        <p:nvPicPr>
          <p:cNvPr id="11" name="Grafik 10" descr="Ein Bild, das Elektronik, Kamera, sitzend, schwarz enthält.&#10;&#10;Automatisch generierte Beschreibung">
            <a:hlinkClick r:id="rId9" action="ppaction://hlinksldjump"/>
            <a:extLst>
              <a:ext uri="{FF2B5EF4-FFF2-40B4-BE49-F238E27FC236}">
                <a16:creationId xmlns:a16="http://schemas.microsoft.com/office/drawing/2014/main" id="{08823EA3-C0E0-4BC1-9ABD-54272398D4B4}"/>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086849" y="3686174"/>
            <a:ext cx="2352675" cy="2352675"/>
          </a:xfrm>
          <a:prstGeom prst="rect">
            <a:avLst/>
          </a:prstGeom>
        </p:spPr>
      </p:pic>
      <p:pic>
        <p:nvPicPr>
          <p:cNvPr id="13" name="Grafik 12" descr="Ein Bild, das Person, haltend, Hand, draußen enthält.&#10;&#10;Automatisch generierte Beschreibung">
            <a:hlinkClick r:id="rId11" action="ppaction://hlinksldjump"/>
            <a:extLst>
              <a:ext uri="{FF2B5EF4-FFF2-40B4-BE49-F238E27FC236}">
                <a16:creationId xmlns:a16="http://schemas.microsoft.com/office/drawing/2014/main" id="{5E352D74-FE73-4162-87B1-F04B7365A23A}"/>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049266" y="3006089"/>
            <a:ext cx="3032760" cy="3032760"/>
          </a:xfrm>
          <a:prstGeom prst="rect">
            <a:avLst/>
          </a:prstGeom>
        </p:spPr>
      </p:pic>
      <p:sp>
        <p:nvSpPr>
          <p:cNvPr id="14" name="Textfeld 13">
            <a:extLst>
              <a:ext uri="{FF2B5EF4-FFF2-40B4-BE49-F238E27FC236}">
                <a16:creationId xmlns:a16="http://schemas.microsoft.com/office/drawing/2014/main" id="{D9AD3EDB-EF13-470F-AAB7-C4A0CF65446C}"/>
              </a:ext>
            </a:extLst>
          </p:cNvPr>
          <p:cNvSpPr txBox="1"/>
          <p:nvPr/>
        </p:nvSpPr>
        <p:spPr>
          <a:xfrm>
            <a:off x="3812181" y="440435"/>
            <a:ext cx="5274667" cy="2062103"/>
          </a:xfrm>
          <a:prstGeom prst="rect">
            <a:avLst/>
          </a:prstGeom>
          <a:noFill/>
        </p:spPr>
        <p:txBody>
          <a:bodyPr wrap="square" rtlCol="0">
            <a:spAutoFit/>
          </a:bodyPr>
          <a:lstStyle/>
          <a:p>
            <a:pPr algn="ctr"/>
            <a:r>
              <a:rPr lang="en-US" sz="2400" b="1" dirty="0"/>
              <a:t>Image Creating Devices</a:t>
            </a:r>
          </a:p>
          <a:p>
            <a:pPr algn="ctr"/>
            <a:endParaRPr lang="en-US" sz="2400" b="1" dirty="0"/>
          </a:p>
          <a:p>
            <a:pPr marL="447675"/>
            <a:r>
              <a:rPr lang="en-US" sz="2000" b="1" dirty="0"/>
              <a:t>Instruction</a:t>
            </a:r>
            <a:r>
              <a:rPr lang="en-US" sz="2000" dirty="0"/>
              <a:t>: If you click on an image you </a:t>
            </a:r>
            <a:br>
              <a:rPr lang="en-US" sz="2000" dirty="0"/>
            </a:br>
            <a:r>
              <a:rPr lang="en-US" sz="2000" dirty="0"/>
              <a:t>will get further information to the selected device. To come back to this page click on the popup text.</a:t>
            </a:r>
          </a:p>
        </p:txBody>
      </p:sp>
    </p:spTree>
    <p:extLst>
      <p:ext uri="{BB962C8B-B14F-4D97-AF65-F5344CB8AC3E}">
        <p14:creationId xmlns:p14="http://schemas.microsoft.com/office/powerpoint/2010/main" val="133983254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descr="Ein Bild, das Elektronik, Straße, Auto, klein enthält.&#10;&#10;Automatisch generierte Beschreibung">
            <a:hlinkClick r:id="rId3" action="ppaction://hlinksldjump"/>
            <a:extLst>
              <a:ext uri="{FF2B5EF4-FFF2-40B4-BE49-F238E27FC236}">
                <a16:creationId xmlns:a16="http://schemas.microsoft.com/office/drawing/2014/main" id="{5600F9E5-CE08-4E31-BC69-4D4688895CB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2476" y="4372291"/>
            <a:ext cx="3291967" cy="1666558"/>
          </a:xfrm>
          <a:prstGeom prst="rect">
            <a:avLst/>
          </a:prstGeom>
        </p:spPr>
      </p:pic>
      <p:pic>
        <p:nvPicPr>
          <p:cNvPr id="7" name="Grafik 6" descr="Ein Bild, das Person, drinnen, Tisch, rot enthält.&#10;&#10;Automatisch generierte Beschreibung">
            <a:hlinkClick r:id="rId5" action="ppaction://hlinksldjump"/>
            <a:extLst>
              <a:ext uri="{FF2B5EF4-FFF2-40B4-BE49-F238E27FC236}">
                <a16:creationId xmlns:a16="http://schemas.microsoft.com/office/drawing/2014/main" id="{55978CF3-E924-4C07-8D31-38959BB0137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086850" y="576262"/>
            <a:ext cx="2352675" cy="2352675"/>
          </a:xfrm>
          <a:prstGeom prst="rect">
            <a:avLst/>
          </a:prstGeom>
        </p:spPr>
      </p:pic>
      <p:pic>
        <p:nvPicPr>
          <p:cNvPr id="9" name="Grafik 8" descr="Ein Bild, das Tisch, drinnen, Schreibtisch, Computer enthält.&#10;&#10;Automatisch generierte Beschreibung">
            <a:hlinkClick r:id="rId7" action="ppaction://hlinksldjump"/>
            <a:extLst>
              <a:ext uri="{FF2B5EF4-FFF2-40B4-BE49-F238E27FC236}">
                <a16:creationId xmlns:a16="http://schemas.microsoft.com/office/drawing/2014/main" id="{7260CBB7-1929-4ECC-8005-7BA815A8055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52475" y="576262"/>
            <a:ext cx="3059707" cy="2041398"/>
          </a:xfrm>
          <a:prstGeom prst="rect">
            <a:avLst/>
          </a:prstGeom>
        </p:spPr>
      </p:pic>
      <p:pic>
        <p:nvPicPr>
          <p:cNvPr id="11" name="Grafik 10" descr="Ein Bild, das Elektronik, Kamera, sitzend, schwarz enthält.&#10;&#10;Automatisch generierte Beschreibung">
            <a:hlinkClick r:id="rId9" action="ppaction://hlinksldjump"/>
            <a:extLst>
              <a:ext uri="{FF2B5EF4-FFF2-40B4-BE49-F238E27FC236}">
                <a16:creationId xmlns:a16="http://schemas.microsoft.com/office/drawing/2014/main" id="{08823EA3-C0E0-4BC1-9ABD-54272398D4B4}"/>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086849" y="3686174"/>
            <a:ext cx="2352675" cy="2352675"/>
          </a:xfrm>
          <a:prstGeom prst="rect">
            <a:avLst/>
          </a:prstGeom>
        </p:spPr>
      </p:pic>
      <p:pic>
        <p:nvPicPr>
          <p:cNvPr id="13" name="Grafik 12" descr="Ein Bild, das Person, haltend, Hand, draußen enthält.&#10;&#10;Automatisch generierte Beschreibung">
            <a:hlinkClick r:id="rId11" action="ppaction://hlinksldjump"/>
            <a:extLst>
              <a:ext uri="{FF2B5EF4-FFF2-40B4-BE49-F238E27FC236}">
                <a16:creationId xmlns:a16="http://schemas.microsoft.com/office/drawing/2014/main" id="{5E352D74-FE73-4162-87B1-F04B7365A23A}"/>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049266" y="3006089"/>
            <a:ext cx="3032760" cy="3032760"/>
          </a:xfrm>
          <a:prstGeom prst="rect">
            <a:avLst/>
          </a:prstGeom>
        </p:spPr>
      </p:pic>
      <p:sp>
        <p:nvSpPr>
          <p:cNvPr id="14" name="Textfeld 13">
            <a:extLst>
              <a:ext uri="{FF2B5EF4-FFF2-40B4-BE49-F238E27FC236}">
                <a16:creationId xmlns:a16="http://schemas.microsoft.com/office/drawing/2014/main" id="{D9AD3EDB-EF13-470F-AAB7-C4A0CF65446C}"/>
              </a:ext>
            </a:extLst>
          </p:cNvPr>
          <p:cNvSpPr txBox="1"/>
          <p:nvPr/>
        </p:nvSpPr>
        <p:spPr>
          <a:xfrm>
            <a:off x="3812181" y="440435"/>
            <a:ext cx="5274667" cy="2062103"/>
          </a:xfrm>
          <a:prstGeom prst="rect">
            <a:avLst/>
          </a:prstGeom>
          <a:noFill/>
        </p:spPr>
        <p:txBody>
          <a:bodyPr wrap="square" rtlCol="0">
            <a:spAutoFit/>
          </a:bodyPr>
          <a:lstStyle/>
          <a:p>
            <a:pPr algn="ctr"/>
            <a:r>
              <a:rPr lang="en-US" sz="2400" b="1" dirty="0"/>
              <a:t>Image Creating Devices</a:t>
            </a:r>
          </a:p>
          <a:p>
            <a:pPr algn="ctr"/>
            <a:endParaRPr lang="en-US" sz="2400" b="1" dirty="0"/>
          </a:p>
          <a:p>
            <a:pPr marL="447675"/>
            <a:r>
              <a:rPr lang="en-US" sz="2000" b="1" dirty="0"/>
              <a:t>Instruction</a:t>
            </a:r>
            <a:r>
              <a:rPr lang="en-US" sz="2000" dirty="0"/>
              <a:t>: If you click on an image you </a:t>
            </a:r>
            <a:br>
              <a:rPr lang="en-US" sz="2000" dirty="0"/>
            </a:br>
            <a:r>
              <a:rPr lang="en-US" sz="2000" dirty="0"/>
              <a:t>will get further information to the selected device. To come back to this page click on the popup text.</a:t>
            </a:r>
          </a:p>
        </p:txBody>
      </p:sp>
      <p:grpSp>
        <p:nvGrpSpPr>
          <p:cNvPr id="8" name="Gruppieren 7">
            <a:extLst>
              <a:ext uri="{FF2B5EF4-FFF2-40B4-BE49-F238E27FC236}">
                <a16:creationId xmlns:a16="http://schemas.microsoft.com/office/drawing/2014/main" id="{6ECFA7AE-4FFE-4713-9B8E-9E319D20E80A}"/>
              </a:ext>
            </a:extLst>
          </p:cNvPr>
          <p:cNvGrpSpPr/>
          <p:nvPr/>
        </p:nvGrpSpPr>
        <p:grpSpPr>
          <a:xfrm>
            <a:off x="180052" y="2482412"/>
            <a:ext cx="5834249" cy="3473291"/>
            <a:chOff x="180052" y="2482412"/>
            <a:chExt cx="5834249" cy="3473291"/>
          </a:xfrm>
        </p:grpSpPr>
        <p:sp>
          <p:nvSpPr>
            <p:cNvPr id="10" name="Textfeld 9">
              <a:hlinkClick r:id="rId13" action="ppaction://hlinksldjump"/>
              <a:extLst>
                <a:ext uri="{FF2B5EF4-FFF2-40B4-BE49-F238E27FC236}">
                  <a16:creationId xmlns:a16="http://schemas.microsoft.com/office/drawing/2014/main" id="{BA0741BE-2310-4FF0-8935-340F6A4C4F3F}"/>
                </a:ext>
              </a:extLst>
            </p:cNvPr>
            <p:cNvSpPr txBox="1"/>
            <p:nvPr/>
          </p:nvSpPr>
          <p:spPr>
            <a:xfrm>
              <a:off x="180052" y="2482412"/>
              <a:ext cx="4544568" cy="3473291"/>
            </a:xfrm>
            <a:prstGeom prst="roundRect">
              <a:avLst/>
            </a:prstGeom>
            <a:solidFill>
              <a:schemeClr val="bg1"/>
            </a:solidFill>
            <a:ln>
              <a:solidFill>
                <a:schemeClr val="tx1"/>
              </a:solidFill>
            </a:ln>
            <a:effectLst>
              <a:outerShdw blurRad="88900" dist="38100" dir="2700000" sx="102000" sy="102000" algn="tl" rotWithShape="0">
                <a:prstClr val="black">
                  <a:alpha val="40000"/>
                </a:prstClr>
              </a:outerShdw>
            </a:effectLst>
          </p:spPr>
          <p:txBody>
            <a:bodyPr wrap="square" rtlCol="0">
              <a:spAutoFit/>
            </a:bodyPr>
            <a:lstStyle/>
            <a:p>
              <a:r>
                <a:rPr lang="en-US" b="1" dirty="0"/>
                <a:t>Smartphone</a:t>
              </a:r>
            </a:p>
            <a:p>
              <a:r>
                <a:rPr lang="en-US" dirty="0"/>
                <a:t>Smartphones are currently the most used devices to take pictures.</a:t>
              </a:r>
            </a:p>
            <a:p>
              <a:r>
                <a:rPr lang="en-US" dirty="0"/>
                <a:t>The picture is created on a </a:t>
              </a:r>
              <a:r>
                <a:rPr lang="en-US" b="1" dirty="0"/>
                <a:t>chip</a:t>
              </a:r>
              <a:r>
                <a:rPr lang="en-US" dirty="0"/>
                <a:t> (the so-called </a:t>
              </a:r>
              <a:r>
                <a:rPr lang="en-US" b="1" dirty="0"/>
                <a:t>CCD Charge Couple Device</a:t>
              </a:r>
              <a:r>
                <a:rPr lang="en-US" dirty="0"/>
                <a:t>), optimized by the inbuilt software and saved in the camera (using the inbuilt storage) or uploaded into a cloud storage.</a:t>
              </a:r>
            </a:p>
            <a:p>
              <a:r>
                <a:rPr lang="en-US" dirty="0"/>
                <a:t>Modern smartphone cameras offer optical zoom optics, in-built flash or other features of a high-tech camera.  </a:t>
              </a:r>
            </a:p>
          </p:txBody>
        </p:sp>
        <p:cxnSp>
          <p:nvCxnSpPr>
            <p:cNvPr id="12" name="Gerade Verbindung mit Pfeil 11">
              <a:extLst>
                <a:ext uri="{FF2B5EF4-FFF2-40B4-BE49-F238E27FC236}">
                  <a16:creationId xmlns:a16="http://schemas.microsoft.com/office/drawing/2014/main" id="{1F1C6B5A-1914-4C14-8E8F-224882A6A6F1}"/>
                </a:ext>
              </a:extLst>
            </p:cNvPr>
            <p:cNvCxnSpPr>
              <a:cxnSpLocks/>
              <a:stCxn id="10" idx="3"/>
            </p:cNvCxnSpPr>
            <p:nvPr/>
          </p:nvCxnSpPr>
          <p:spPr>
            <a:xfrm>
              <a:off x="4724620" y="4219058"/>
              <a:ext cx="1289681" cy="305057"/>
            </a:xfrm>
            <a:prstGeom prst="straightConnector1">
              <a:avLst/>
            </a:prstGeom>
            <a:ln w="152400">
              <a:solidFill>
                <a:srgbClr val="FF0000"/>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1994687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descr="Ein Bild, das Elektronik, Straße, Auto, klein enthält.&#10;&#10;Automatisch generierte Beschreibung">
            <a:hlinkClick r:id="rId3" action="ppaction://hlinksldjump"/>
            <a:extLst>
              <a:ext uri="{FF2B5EF4-FFF2-40B4-BE49-F238E27FC236}">
                <a16:creationId xmlns:a16="http://schemas.microsoft.com/office/drawing/2014/main" id="{5600F9E5-CE08-4E31-BC69-4D4688895CB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2476" y="4372291"/>
            <a:ext cx="3291967" cy="1666558"/>
          </a:xfrm>
          <a:prstGeom prst="rect">
            <a:avLst/>
          </a:prstGeom>
        </p:spPr>
      </p:pic>
      <p:pic>
        <p:nvPicPr>
          <p:cNvPr id="7" name="Grafik 6" descr="Ein Bild, das Person, drinnen, Tisch, rot enthält.&#10;&#10;Automatisch generierte Beschreibung">
            <a:hlinkClick r:id="rId5" action="ppaction://hlinksldjump"/>
            <a:extLst>
              <a:ext uri="{FF2B5EF4-FFF2-40B4-BE49-F238E27FC236}">
                <a16:creationId xmlns:a16="http://schemas.microsoft.com/office/drawing/2014/main" id="{55978CF3-E924-4C07-8D31-38959BB0137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086850" y="576262"/>
            <a:ext cx="2352675" cy="2352675"/>
          </a:xfrm>
          <a:prstGeom prst="rect">
            <a:avLst/>
          </a:prstGeom>
        </p:spPr>
      </p:pic>
      <p:pic>
        <p:nvPicPr>
          <p:cNvPr id="9" name="Grafik 8" descr="Ein Bild, das Tisch, drinnen, Schreibtisch, Computer enthält.&#10;&#10;Automatisch generierte Beschreibung">
            <a:hlinkClick r:id="rId7" action="ppaction://hlinksldjump"/>
            <a:extLst>
              <a:ext uri="{FF2B5EF4-FFF2-40B4-BE49-F238E27FC236}">
                <a16:creationId xmlns:a16="http://schemas.microsoft.com/office/drawing/2014/main" id="{7260CBB7-1929-4ECC-8005-7BA815A8055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52475" y="576262"/>
            <a:ext cx="3059707" cy="2041398"/>
          </a:xfrm>
          <a:prstGeom prst="rect">
            <a:avLst/>
          </a:prstGeom>
        </p:spPr>
      </p:pic>
      <p:pic>
        <p:nvPicPr>
          <p:cNvPr id="11" name="Grafik 10" descr="Ein Bild, das Elektronik, Kamera, sitzend, schwarz enthält.&#10;&#10;Automatisch generierte Beschreibung">
            <a:hlinkClick r:id="rId9" action="ppaction://hlinksldjump"/>
            <a:extLst>
              <a:ext uri="{FF2B5EF4-FFF2-40B4-BE49-F238E27FC236}">
                <a16:creationId xmlns:a16="http://schemas.microsoft.com/office/drawing/2014/main" id="{08823EA3-C0E0-4BC1-9ABD-54272398D4B4}"/>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086849" y="3686174"/>
            <a:ext cx="2352675" cy="2352675"/>
          </a:xfrm>
          <a:prstGeom prst="rect">
            <a:avLst/>
          </a:prstGeom>
        </p:spPr>
      </p:pic>
      <p:pic>
        <p:nvPicPr>
          <p:cNvPr id="13" name="Grafik 12" descr="Ein Bild, das Person, haltend, Hand, draußen enthält.&#10;&#10;Automatisch generierte Beschreibung">
            <a:hlinkClick r:id="rId11" action="ppaction://hlinksldjump"/>
            <a:extLst>
              <a:ext uri="{FF2B5EF4-FFF2-40B4-BE49-F238E27FC236}">
                <a16:creationId xmlns:a16="http://schemas.microsoft.com/office/drawing/2014/main" id="{5E352D74-FE73-4162-87B1-F04B7365A23A}"/>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049266" y="3006089"/>
            <a:ext cx="3032760" cy="3032760"/>
          </a:xfrm>
          <a:prstGeom prst="rect">
            <a:avLst/>
          </a:prstGeom>
        </p:spPr>
      </p:pic>
      <p:sp>
        <p:nvSpPr>
          <p:cNvPr id="14" name="Textfeld 13">
            <a:extLst>
              <a:ext uri="{FF2B5EF4-FFF2-40B4-BE49-F238E27FC236}">
                <a16:creationId xmlns:a16="http://schemas.microsoft.com/office/drawing/2014/main" id="{D9AD3EDB-EF13-470F-AAB7-C4A0CF65446C}"/>
              </a:ext>
            </a:extLst>
          </p:cNvPr>
          <p:cNvSpPr txBox="1"/>
          <p:nvPr/>
        </p:nvSpPr>
        <p:spPr>
          <a:xfrm>
            <a:off x="3812181" y="440435"/>
            <a:ext cx="5274667" cy="2062103"/>
          </a:xfrm>
          <a:prstGeom prst="rect">
            <a:avLst/>
          </a:prstGeom>
          <a:noFill/>
        </p:spPr>
        <p:txBody>
          <a:bodyPr wrap="square" rtlCol="0">
            <a:spAutoFit/>
          </a:bodyPr>
          <a:lstStyle/>
          <a:p>
            <a:pPr algn="ctr"/>
            <a:r>
              <a:rPr lang="en-US" sz="2400" b="1" dirty="0"/>
              <a:t>Image Creating Devices</a:t>
            </a:r>
          </a:p>
          <a:p>
            <a:pPr algn="ctr"/>
            <a:endParaRPr lang="en-US" sz="2400" b="1" dirty="0"/>
          </a:p>
          <a:p>
            <a:pPr marL="447675"/>
            <a:r>
              <a:rPr lang="en-US" sz="2000" b="1" dirty="0"/>
              <a:t>Instruction</a:t>
            </a:r>
            <a:r>
              <a:rPr lang="en-US" sz="2000" dirty="0"/>
              <a:t>: If you click on an image you </a:t>
            </a:r>
            <a:br>
              <a:rPr lang="en-US" sz="2000" dirty="0"/>
            </a:br>
            <a:r>
              <a:rPr lang="en-US" sz="2000" dirty="0"/>
              <a:t>will get further information to the selected device. To come back to this page click on the popup text.</a:t>
            </a:r>
          </a:p>
        </p:txBody>
      </p:sp>
      <p:grpSp>
        <p:nvGrpSpPr>
          <p:cNvPr id="8" name="Gruppieren 7">
            <a:extLst>
              <a:ext uri="{FF2B5EF4-FFF2-40B4-BE49-F238E27FC236}">
                <a16:creationId xmlns:a16="http://schemas.microsoft.com/office/drawing/2014/main" id="{384764D1-8178-4C42-BE0C-CED696476FD7}"/>
              </a:ext>
            </a:extLst>
          </p:cNvPr>
          <p:cNvGrpSpPr/>
          <p:nvPr/>
        </p:nvGrpSpPr>
        <p:grpSpPr>
          <a:xfrm>
            <a:off x="3780096" y="2485709"/>
            <a:ext cx="5806965" cy="4086225"/>
            <a:chOff x="75362" y="2402563"/>
            <a:chExt cx="5960029" cy="4086225"/>
          </a:xfrm>
        </p:grpSpPr>
        <p:sp>
          <p:nvSpPr>
            <p:cNvPr id="10" name="Textfeld 9">
              <a:hlinkClick r:id="rId13" action="ppaction://hlinksldjump"/>
              <a:extLst>
                <a:ext uri="{FF2B5EF4-FFF2-40B4-BE49-F238E27FC236}">
                  <a16:creationId xmlns:a16="http://schemas.microsoft.com/office/drawing/2014/main" id="{3A031A32-48B1-46B5-AF47-E832272E4DA4}"/>
                </a:ext>
              </a:extLst>
            </p:cNvPr>
            <p:cNvSpPr txBox="1"/>
            <p:nvPr/>
          </p:nvSpPr>
          <p:spPr>
            <a:xfrm>
              <a:off x="75362" y="2402563"/>
              <a:ext cx="4544568" cy="4086225"/>
            </a:xfrm>
            <a:prstGeom prst="roundRect">
              <a:avLst/>
            </a:prstGeom>
            <a:solidFill>
              <a:schemeClr val="bg1"/>
            </a:solidFill>
            <a:ln>
              <a:solidFill>
                <a:schemeClr val="tx1"/>
              </a:solidFill>
            </a:ln>
            <a:effectLst>
              <a:outerShdw blurRad="88900" dist="38100" dir="2700000" sx="102000" sy="102000" algn="tl" rotWithShape="0">
                <a:prstClr val="black">
                  <a:alpha val="40000"/>
                </a:prstClr>
              </a:outerShdw>
            </a:effectLst>
          </p:spPr>
          <p:txBody>
            <a:bodyPr wrap="square" rtlCol="0">
              <a:spAutoFit/>
            </a:bodyPr>
            <a:lstStyle/>
            <a:p>
              <a:r>
                <a:rPr lang="en-US" b="1" dirty="0"/>
                <a:t>DSLR Camera</a:t>
              </a:r>
            </a:p>
            <a:p>
              <a:r>
                <a:rPr lang="en-US" dirty="0"/>
                <a:t>This type of camera uses a mirror and a prism to show the image created by the lens directly in the viewer. The photographer sees exactly the image that is created when you push the trigger. In this moment the mirror will lift, and the image is created using a special chip (CCD, this means Charge Coupled Device). The created image will be processed and optimized by the in-built software and saved in the internal memory of the camera.</a:t>
              </a:r>
            </a:p>
          </p:txBody>
        </p:sp>
        <p:cxnSp>
          <p:nvCxnSpPr>
            <p:cNvPr id="12" name="Gerade Verbindung mit Pfeil 11">
              <a:extLst>
                <a:ext uri="{FF2B5EF4-FFF2-40B4-BE49-F238E27FC236}">
                  <a16:creationId xmlns:a16="http://schemas.microsoft.com/office/drawing/2014/main" id="{BBFADC1C-A72E-4A8F-9D0B-3DCBC52C933D}"/>
                </a:ext>
              </a:extLst>
            </p:cNvPr>
            <p:cNvCxnSpPr>
              <a:cxnSpLocks/>
              <a:stCxn id="10" idx="3"/>
            </p:cNvCxnSpPr>
            <p:nvPr/>
          </p:nvCxnSpPr>
          <p:spPr>
            <a:xfrm>
              <a:off x="4619930" y="4445676"/>
              <a:ext cx="1415461" cy="134418"/>
            </a:xfrm>
            <a:prstGeom prst="straightConnector1">
              <a:avLst/>
            </a:prstGeom>
            <a:ln w="152400">
              <a:solidFill>
                <a:srgbClr val="FF0000"/>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89027861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descr="Ein Bild, das Elektronik, Straße, Auto, klein enthält.&#10;&#10;Automatisch generierte Beschreibung">
            <a:hlinkClick r:id="rId3" action="ppaction://hlinksldjump"/>
            <a:extLst>
              <a:ext uri="{FF2B5EF4-FFF2-40B4-BE49-F238E27FC236}">
                <a16:creationId xmlns:a16="http://schemas.microsoft.com/office/drawing/2014/main" id="{5600F9E5-CE08-4E31-BC69-4D4688895CB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2476" y="4372291"/>
            <a:ext cx="3291967" cy="1666558"/>
          </a:xfrm>
          <a:prstGeom prst="rect">
            <a:avLst/>
          </a:prstGeom>
        </p:spPr>
      </p:pic>
      <p:pic>
        <p:nvPicPr>
          <p:cNvPr id="7" name="Grafik 6" descr="Ein Bild, das Person, drinnen, Tisch, rot enthält.&#10;&#10;Automatisch generierte Beschreibung">
            <a:hlinkClick r:id="rId5" action="ppaction://hlinksldjump"/>
            <a:extLst>
              <a:ext uri="{FF2B5EF4-FFF2-40B4-BE49-F238E27FC236}">
                <a16:creationId xmlns:a16="http://schemas.microsoft.com/office/drawing/2014/main" id="{55978CF3-E924-4C07-8D31-38959BB0137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086850" y="576262"/>
            <a:ext cx="2352675" cy="2352675"/>
          </a:xfrm>
          <a:prstGeom prst="rect">
            <a:avLst/>
          </a:prstGeom>
        </p:spPr>
      </p:pic>
      <p:pic>
        <p:nvPicPr>
          <p:cNvPr id="9" name="Grafik 8" descr="Ein Bild, das Tisch, drinnen, Schreibtisch, Computer enthält.&#10;&#10;Automatisch generierte Beschreibung">
            <a:hlinkClick r:id="rId7" action="ppaction://hlinksldjump"/>
            <a:extLst>
              <a:ext uri="{FF2B5EF4-FFF2-40B4-BE49-F238E27FC236}">
                <a16:creationId xmlns:a16="http://schemas.microsoft.com/office/drawing/2014/main" id="{7260CBB7-1929-4ECC-8005-7BA815A8055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52475" y="576262"/>
            <a:ext cx="3059707" cy="2041398"/>
          </a:xfrm>
          <a:prstGeom prst="rect">
            <a:avLst/>
          </a:prstGeom>
        </p:spPr>
      </p:pic>
      <p:pic>
        <p:nvPicPr>
          <p:cNvPr id="11" name="Grafik 10" descr="Ein Bild, das Elektronik, Kamera, sitzend, schwarz enthält.&#10;&#10;Automatisch generierte Beschreibung">
            <a:hlinkClick r:id="rId9" action="ppaction://hlinksldjump"/>
            <a:extLst>
              <a:ext uri="{FF2B5EF4-FFF2-40B4-BE49-F238E27FC236}">
                <a16:creationId xmlns:a16="http://schemas.microsoft.com/office/drawing/2014/main" id="{08823EA3-C0E0-4BC1-9ABD-54272398D4B4}"/>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086849" y="3686174"/>
            <a:ext cx="2352675" cy="2352675"/>
          </a:xfrm>
          <a:prstGeom prst="rect">
            <a:avLst/>
          </a:prstGeom>
        </p:spPr>
      </p:pic>
      <p:pic>
        <p:nvPicPr>
          <p:cNvPr id="13" name="Grafik 12" descr="Ein Bild, das Person, haltend, Hand, draußen enthält.&#10;&#10;Automatisch generierte Beschreibung">
            <a:hlinkClick r:id="rId11" action="ppaction://hlinksldjump"/>
            <a:extLst>
              <a:ext uri="{FF2B5EF4-FFF2-40B4-BE49-F238E27FC236}">
                <a16:creationId xmlns:a16="http://schemas.microsoft.com/office/drawing/2014/main" id="{5E352D74-FE73-4162-87B1-F04B7365A23A}"/>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049266" y="3006089"/>
            <a:ext cx="3032760" cy="3032760"/>
          </a:xfrm>
          <a:prstGeom prst="rect">
            <a:avLst/>
          </a:prstGeom>
        </p:spPr>
      </p:pic>
      <p:sp>
        <p:nvSpPr>
          <p:cNvPr id="14" name="Textfeld 13">
            <a:extLst>
              <a:ext uri="{FF2B5EF4-FFF2-40B4-BE49-F238E27FC236}">
                <a16:creationId xmlns:a16="http://schemas.microsoft.com/office/drawing/2014/main" id="{D9AD3EDB-EF13-470F-AAB7-C4A0CF65446C}"/>
              </a:ext>
            </a:extLst>
          </p:cNvPr>
          <p:cNvSpPr txBox="1"/>
          <p:nvPr/>
        </p:nvSpPr>
        <p:spPr>
          <a:xfrm>
            <a:off x="3812181" y="440435"/>
            <a:ext cx="5274667" cy="2062103"/>
          </a:xfrm>
          <a:prstGeom prst="rect">
            <a:avLst/>
          </a:prstGeom>
          <a:noFill/>
        </p:spPr>
        <p:txBody>
          <a:bodyPr wrap="square" rtlCol="0">
            <a:spAutoFit/>
          </a:bodyPr>
          <a:lstStyle/>
          <a:p>
            <a:pPr algn="ctr"/>
            <a:r>
              <a:rPr lang="en-US" sz="2400" b="1" dirty="0"/>
              <a:t>Image Creating Devices</a:t>
            </a:r>
          </a:p>
          <a:p>
            <a:pPr algn="ctr"/>
            <a:endParaRPr lang="en-US" sz="2400" b="1" dirty="0"/>
          </a:p>
          <a:p>
            <a:pPr marL="447675"/>
            <a:r>
              <a:rPr lang="en-US" sz="2000" b="1" dirty="0"/>
              <a:t>Instruction</a:t>
            </a:r>
            <a:r>
              <a:rPr lang="en-US" sz="2000" dirty="0"/>
              <a:t>: If you click on an image you </a:t>
            </a:r>
            <a:br>
              <a:rPr lang="en-US" sz="2000" dirty="0"/>
            </a:br>
            <a:r>
              <a:rPr lang="en-US" sz="2000" dirty="0"/>
              <a:t>will get further information to the selected device. To come back to this page click on the popup text.</a:t>
            </a:r>
          </a:p>
        </p:txBody>
      </p:sp>
      <p:grpSp>
        <p:nvGrpSpPr>
          <p:cNvPr id="8" name="Gruppieren 7">
            <a:extLst>
              <a:ext uri="{FF2B5EF4-FFF2-40B4-BE49-F238E27FC236}">
                <a16:creationId xmlns:a16="http://schemas.microsoft.com/office/drawing/2014/main" id="{643C78FA-5A64-4FF4-B48F-0EEF0206BB67}"/>
              </a:ext>
            </a:extLst>
          </p:cNvPr>
          <p:cNvGrpSpPr/>
          <p:nvPr/>
        </p:nvGrpSpPr>
        <p:grpSpPr>
          <a:xfrm flipH="1">
            <a:off x="3864510" y="1623656"/>
            <a:ext cx="6514401" cy="3610688"/>
            <a:chOff x="-968924" y="2402563"/>
            <a:chExt cx="8075939" cy="3610688"/>
          </a:xfrm>
        </p:grpSpPr>
        <p:sp>
          <p:nvSpPr>
            <p:cNvPr id="10" name="Textfeld 9">
              <a:hlinkClick r:id="rId13" action="ppaction://hlinksldjump"/>
              <a:extLst>
                <a:ext uri="{FF2B5EF4-FFF2-40B4-BE49-F238E27FC236}">
                  <a16:creationId xmlns:a16="http://schemas.microsoft.com/office/drawing/2014/main" id="{84A4ED82-25F7-415B-9423-9FF341F61828}"/>
                </a:ext>
              </a:extLst>
            </p:cNvPr>
            <p:cNvSpPr txBox="1"/>
            <p:nvPr/>
          </p:nvSpPr>
          <p:spPr>
            <a:xfrm>
              <a:off x="-968924" y="2402563"/>
              <a:ext cx="5588852" cy="3473291"/>
            </a:xfrm>
            <a:prstGeom prst="roundRect">
              <a:avLst/>
            </a:prstGeom>
            <a:solidFill>
              <a:schemeClr val="bg1"/>
            </a:solidFill>
            <a:ln>
              <a:solidFill>
                <a:schemeClr val="tx1"/>
              </a:solidFill>
            </a:ln>
            <a:effectLst>
              <a:outerShdw blurRad="88900" dist="38100" dir="2700000" sx="102000" sy="102000" algn="tl" rotWithShape="0">
                <a:prstClr val="black">
                  <a:alpha val="40000"/>
                </a:prstClr>
              </a:outerShdw>
            </a:effectLst>
          </p:spPr>
          <p:txBody>
            <a:bodyPr wrap="square" rtlCol="0">
              <a:spAutoFit/>
            </a:bodyPr>
            <a:lstStyle/>
            <a:p>
              <a:r>
                <a:rPr lang="en-US" b="1" dirty="0"/>
                <a:t>Digital Compact Camera</a:t>
              </a:r>
            </a:p>
            <a:p>
              <a:r>
                <a:rPr lang="en-US" dirty="0"/>
                <a:t>This type of camera captures the image with a special chip (CCD Charge Coupled Device) and safes it in the digital memory. </a:t>
              </a:r>
            </a:p>
            <a:p>
              <a:r>
                <a:rPr lang="en-US" dirty="0"/>
                <a:t>They have an optical system to focus the image on the CCD and a second system to display the image for the photographer. These displays are kept on the rear of the camera (in most cases), some cameras offer a viewer system to control the taking of the image. </a:t>
              </a:r>
            </a:p>
          </p:txBody>
        </p:sp>
        <p:cxnSp>
          <p:nvCxnSpPr>
            <p:cNvPr id="12" name="Gerade Verbindung mit Pfeil 11">
              <a:extLst>
                <a:ext uri="{FF2B5EF4-FFF2-40B4-BE49-F238E27FC236}">
                  <a16:creationId xmlns:a16="http://schemas.microsoft.com/office/drawing/2014/main" id="{97F38239-D538-4C6C-A99A-75C5FEE01500}"/>
                </a:ext>
              </a:extLst>
            </p:cNvPr>
            <p:cNvCxnSpPr>
              <a:cxnSpLocks/>
              <a:stCxn id="10" idx="3"/>
            </p:cNvCxnSpPr>
            <p:nvPr/>
          </p:nvCxnSpPr>
          <p:spPr>
            <a:xfrm>
              <a:off x="4619928" y="4139209"/>
              <a:ext cx="2487087" cy="1874042"/>
            </a:xfrm>
            <a:prstGeom prst="straightConnector1">
              <a:avLst/>
            </a:prstGeom>
            <a:ln w="152400">
              <a:solidFill>
                <a:srgbClr val="FF0000"/>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4145869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descr="Ein Bild, das Elektronik, Straße, Auto, klein enthält.&#10;&#10;Automatisch generierte Beschreibung">
            <a:hlinkClick r:id="rId3" action="ppaction://hlinksldjump"/>
            <a:extLst>
              <a:ext uri="{FF2B5EF4-FFF2-40B4-BE49-F238E27FC236}">
                <a16:creationId xmlns:a16="http://schemas.microsoft.com/office/drawing/2014/main" id="{5600F9E5-CE08-4E31-BC69-4D4688895CB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2476" y="4372291"/>
            <a:ext cx="3291967" cy="1666558"/>
          </a:xfrm>
          <a:prstGeom prst="rect">
            <a:avLst/>
          </a:prstGeom>
        </p:spPr>
      </p:pic>
      <p:pic>
        <p:nvPicPr>
          <p:cNvPr id="7" name="Grafik 6" descr="Ein Bild, das Person, drinnen, Tisch, rot enthält.&#10;&#10;Automatisch generierte Beschreibung">
            <a:hlinkClick r:id="rId5" action="ppaction://hlinksldjump"/>
            <a:extLst>
              <a:ext uri="{FF2B5EF4-FFF2-40B4-BE49-F238E27FC236}">
                <a16:creationId xmlns:a16="http://schemas.microsoft.com/office/drawing/2014/main" id="{55978CF3-E924-4C07-8D31-38959BB0137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086850" y="576262"/>
            <a:ext cx="2352675" cy="2352675"/>
          </a:xfrm>
          <a:prstGeom prst="rect">
            <a:avLst/>
          </a:prstGeom>
        </p:spPr>
      </p:pic>
      <p:pic>
        <p:nvPicPr>
          <p:cNvPr id="9" name="Grafik 8" descr="Ein Bild, das Tisch, drinnen, Schreibtisch, Computer enthält.&#10;&#10;Automatisch generierte Beschreibung">
            <a:hlinkClick r:id="rId7" action="ppaction://hlinksldjump"/>
            <a:extLst>
              <a:ext uri="{FF2B5EF4-FFF2-40B4-BE49-F238E27FC236}">
                <a16:creationId xmlns:a16="http://schemas.microsoft.com/office/drawing/2014/main" id="{7260CBB7-1929-4ECC-8005-7BA815A8055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52475" y="576262"/>
            <a:ext cx="3059707" cy="2041398"/>
          </a:xfrm>
          <a:prstGeom prst="rect">
            <a:avLst/>
          </a:prstGeom>
        </p:spPr>
      </p:pic>
      <p:pic>
        <p:nvPicPr>
          <p:cNvPr id="11" name="Grafik 10" descr="Ein Bild, das Elektronik, Kamera, sitzend, schwarz enthält.&#10;&#10;Automatisch generierte Beschreibung">
            <a:hlinkClick r:id="rId9" action="ppaction://hlinksldjump"/>
            <a:extLst>
              <a:ext uri="{FF2B5EF4-FFF2-40B4-BE49-F238E27FC236}">
                <a16:creationId xmlns:a16="http://schemas.microsoft.com/office/drawing/2014/main" id="{08823EA3-C0E0-4BC1-9ABD-54272398D4B4}"/>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086849" y="3686174"/>
            <a:ext cx="2352675" cy="2352675"/>
          </a:xfrm>
          <a:prstGeom prst="rect">
            <a:avLst/>
          </a:prstGeom>
        </p:spPr>
      </p:pic>
      <p:pic>
        <p:nvPicPr>
          <p:cNvPr id="13" name="Grafik 12" descr="Ein Bild, das Person, haltend, Hand, draußen enthält.&#10;&#10;Automatisch generierte Beschreibung">
            <a:hlinkClick r:id="rId11" action="ppaction://hlinksldjump"/>
            <a:extLst>
              <a:ext uri="{FF2B5EF4-FFF2-40B4-BE49-F238E27FC236}">
                <a16:creationId xmlns:a16="http://schemas.microsoft.com/office/drawing/2014/main" id="{5E352D74-FE73-4162-87B1-F04B7365A23A}"/>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049266" y="3006089"/>
            <a:ext cx="3032760" cy="3032760"/>
          </a:xfrm>
          <a:prstGeom prst="rect">
            <a:avLst/>
          </a:prstGeom>
        </p:spPr>
      </p:pic>
      <p:sp>
        <p:nvSpPr>
          <p:cNvPr id="14" name="Textfeld 13">
            <a:extLst>
              <a:ext uri="{FF2B5EF4-FFF2-40B4-BE49-F238E27FC236}">
                <a16:creationId xmlns:a16="http://schemas.microsoft.com/office/drawing/2014/main" id="{D9AD3EDB-EF13-470F-AAB7-C4A0CF65446C}"/>
              </a:ext>
            </a:extLst>
          </p:cNvPr>
          <p:cNvSpPr txBox="1"/>
          <p:nvPr/>
        </p:nvSpPr>
        <p:spPr>
          <a:xfrm>
            <a:off x="3812181" y="440435"/>
            <a:ext cx="5274667" cy="2062103"/>
          </a:xfrm>
          <a:prstGeom prst="rect">
            <a:avLst/>
          </a:prstGeom>
          <a:noFill/>
        </p:spPr>
        <p:txBody>
          <a:bodyPr wrap="square" rtlCol="0">
            <a:spAutoFit/>
          </a:bodyPr>
          <a:lstStyle/>
          <a:p>
            <a:pPr algn="ctr"/>
            <a:r>
              <a:rPr lang="en-US" sz="2400" b="1" dirty="0"/>
              <a:t>Image Creating Devices</a:t>
            </a:r>
          </a:p>
          <a:p>
            <a:pPr algn="ctr"/>
            <a:endParaRPr lang="en-US" sz="2400" b="1" dirty="0"/>
          </a:p>
          <a:p>
            <a:pPr marL="447675"/>
            <a:r>
              <a:rPr lang="en-US" sz="2000" b="1" dirty="0"/>
              <a:t>Instruction</a:t>
            </a:r>
            <a:r>
              <a:rPr lang="en-US" sz="2000" dirty="0"/>
              <a:t>: If you click on an image you </a:t>
            </a:r>
            <a:br>
              <a:rPr lang="en-US" sz="2000" dirty="0"/>
            </a:br>
            <a:r>
              <a:rPr lang="en-US" sz="2000" dirty="0"/>
              <a:t>will get further information to the selected device. To come back to this page click on the popup text.</a:t>
            </a:r>
          </a:p>
        </p:txBody>
      </p:sp>
      <p:grpSp>
        <p:nvGrpSpPr>
          <p:cNvPr id="8" name="Gruppieren 7">
            <a:extLst>
              <a:ext uri="{FF2B5EF4-FFF2-40B4-BE49-F238E27FC236}">
                <a16:creationId xmlns:a16="http://schemas.microsoft.com/office/drawing/2014/main" id="{00E50F85-603C-49FE-A2BB-F21FE86C678C}"/>
              </a:ext>
            </a:extLst>
          </p:cNvPr>
          <p:cNvGrpSpPr/>
          <p:nvPr/>
        </p:nvGrpSpPr>
        <p:grpSpPr>
          <a:xfrm flipH="1">
            <a:off x="3525628" y="677717"/>
            <a:ext cx="5901176" cy="4658082"/>
            <a:chOff x="-968924" y="2402563"/>
            <a:chExt cx="7315720" cy="4658082"/>
          </a:xfrm>
        </p:grpSpPr>
        <p:sp>
          <p:nvSpPr>
            <p:cNvPr id="10" name="Textfeld 9">
              <a:hlinkClick r:id="rId13" action="ppaction://hlinksldjump"/>
              <a:extLst>
                <a:ext uri="{FF2B5EF4-FFF2-40B4-BE49-F238E27FC236}">
                  <a16:creationId xmlns:a16="http://schemas.microsoft.com/office/drawing/2014/main" id="{EB12AEC0-4451-43CA-A22A-8FA46C95EA5C}"/>
                </a:ext>
              </a:extLst>
            </p:cNvPr>
            <p:cNvSpPr txBox="1"/>
            <p:nvPr/>
          </p:nvSpPr>
          <p:spPr>
            <a:xfrm>
              <a:off x="-968924" y="2402563"/>
              <a:ext cx="5588852" cy="4658082"/>
            </a:xfrm>
            <a:prstGeom prst="roundRect">
              <a:avLst/>
            </a:prstGeom>
            <a:solidFill>
              <a:schemeClr val="bg1"/>
            </a:solidFill>
            <a:ln>
              <a:solidFill>
                <a:schemeClr val="tx1"/>
              </a:solidFill>
            </a:ln>
            <a:effectLst>
              <a:outerShdw blurRad="88900" dist="38100" dir="2700000" sx="102000" sy="102000" algn="tl" rotWithShape="0">
                <a:prstClr val="black">
                  <a:alpha val="40000"/>
                </a:prstClr>
              </a:outerShdw>
            </a:effectLst>
          </p:spPr>
          <p:txBody>
            <a:bodyPr wrap="square" rtlCol="0">
              <a:spAutoFit/>
            </a:bodyPr>
            <a:lstStyle/>
            <a:p>
              <a:r>
                <a:rPr lang="en-US" b="1" dirty="0"/>
                <a:t>Scanner</a:t>
              </a:r>
            </a:p>
            <a:p>
              <a:r>
                <a:rPr lang="en-US" dirty="0"/>
                <a:t>Scanners work by shining light at the object or document being digitized and directing the reflected light (usually through a series of mirrors and lenses) onto a photosensitive element. In most scanners, the sensing medium is an electronic, light-sensing integrated circuit known as a charged coupled device (CCD).</a:t>
              </a:r>
            </a:p>
            <a:p>
              <a:r>
                <a:rPr lang="en-US" dirty="0"/>
                <a:t>Scanners need some additional device, like o computer (or a laptop as visible in the image) to save the created image. The scanner is operated by a specific software installed in the computer.</a:t>
              </a:r>
            </a:p>
          </p:txBody>
        </p:sp>
        <p:cxnSp>
          <p:nvCxnSpPr>
            <p:cNvPr id="12" name="Gerade Verbindung mit Pfeil 11">
              <a:extLst>
                <a:ext uri="{FF2B5EF4-FFF2-40B4-BE49-F238E27FC236}">
                  <a16:creationId xmlns:a16="http://schemas.microsoft.com/office/drawing/2014/main" id="{9A1001BC-AA98-4BED-B96B-3645C93A85BA}"/>
                </a:ext>
              </a:extLst>
            </p:cNvPr>
            <p:cNvCxnSpPr>
              <a:cxnSpLocks/>
              <a:stCxn id="10" idx="3"/>
            </p:cNvCxnSpPr>
            <p:nvPr/>
          </p:nvCxnSpPr>
          <p:spPr>
            <a:xfrm flipV="1">
              <a:off x="4619928" y="3666771"/>
              <a:ext cx="1726868" cy="1064833"/>
            </a:xfrm>
            <a:prstGeom prst="straightConnector1">
              <a:avLst/>
            </a:prstGeom>
            <a:ln w="152400">
              <a:solidFill>
                <a:srgbClr val="FF0000"/>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83809408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descr="Ein Bild, das Elektronik, Straße, Auto, klein enthält.&#10;&#10;Automatisch generierte Beschreibung">
            <a:hlinkClick r:id="rId3" action="ppaction://hlinksldjump"/>
            <a:extLst>
              <a:ext uri="{FF2B5EF4-FFF2-40B4-BE49-F238E27FC236}">
                <a16:creationId xmlns:a16="http://schemas.microsoft.com/office/drawing/2014/main" id="{5600F9E5-CE08-4E31-BC69-4D4688895CB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2476" y="4372291"/>
            <a:ext cx="3291967" cy="1666558"/>
          </a:xfrm>
          <a:prstGeom prst="rect">
            <a:avLst/>
          </a:prstGeom>
        </p:spPr>
      </p:pic>
      <p:pic>
        <p:nvPicPr>
          <p:cNvPr id="7" name="Grafik 6" descr="Ein Bild, das Person, drinnen, Tisch, rot enthält.&#10;&#10;Automatisch generierte Beschreibung">
            <a:hlinkClick r:id="rId5" action="ppaction://hlinksldjump"/>
            <a:extLst>
              <a:ext uri="{FF2B5EF4-FFF2-40B4-BE49-F238E27FC236}">
                <a16:creationId xmlns:a16="http://schemas.microsoft.com/office/drawing/2014/main" id="{55978CF3-E924-4C07-8D31-38959BB0137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086850" y="576262"/>
            <a:ext cx="2352675" cy="2352675"/>
          </a:xfrm>
          <a:prstGeom prst="rect">
            <a:avLst/>
          </a:prstGeom>
        </p:spPr>
      </p:pic>
      <p:pic>
        <p:nvPicPr>
          <p:cNvPr id="9" name="Grafik 8" descr="Ein Bild, das Tisch, drinnen, Schreibtisch, Computer enthält.&#10;&#10;Automatisch generierte Beschreibung">
            <a:hlinkClick r:id="rId7" action="ppaction://hlinksldjump"/>
            <a:extLst>
              <a:ext uri="{FF2B5EF4-FFF2-40B4-BE49-F238E27FC236}">
                <a16:creationId xmlns:a16="http://schemas.microsoft.com/office/drawing/2014/main" id="{7260CBB7-1929-4ECC-8005-7BA815A8055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52475" y="576262"/>
            <a:ext cx="3059707" cy="2041398"/>
          </a:xfrm>
          <a:prstGeom prst="rect">
            <a:avLst/>
          </a:prstGeom>
        </p:spPr>
      </p:pic>
      <p:pic>
        <p:nvPicPr>
          <p:cNvPr id="11" name="Grafik 10" descr="Ein Bild, das Elektronik, Kamera, sitzend, schwarz enthält.&#10;&#10;Automatisch generierte Beschreibung">
            <a:hlinkClick r:id="rId9" action="ppaction://hlinksldjump"/>
            <a:extLst>
              <a:ext uri="{FF2B5EF4-FFF2-40B4-BE49-F238E27FC236}">
                <a16:creationId xmlns:a16="http://schemas.microsoft.com/office/drawing/2014/main" id="{08823EA3-C0E0-4BC1-9ABD-54272398D4B4}"/>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086849" y="3686174"/>
            <a:ext cx="2352675" cy="2352675"/>
          </a:xfrm>
          <a:prstGeom prst="rect">
            <a:avLst/>
          </a:prstGeom>
        </p:spPr>
      </p:pic>
      <p:pic>
        <p:nvPicPr>
          <p:cNvPr id="13" name="Grafik 12" descr="Ein Bild, das Person, haltend, Hand, draußen enthält.&#10;&#10;Automatisch generierte Beschreibung">
            <a:hlinkClick r:id="rId11" action="ppaction://hlinksldjump"/>
            <a:extLst>
              <a:ext uri="{FF2B5EF4-FFF2-40B4-BE49-F238E27FC236}">
                <a16:creationId xmlns:a16="http://schemas.microsoft.com/office/drawing/2014/main" id="{5E352D74-FE73-4162-87B1-F04B7365A23A}"/>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049266" y="3006089"/>
            <a:ext cx="3032760" cy="3032760"/>
          </a:xfrm>
          <a:prstGeom prst="rect">
            <a:avLst/>
          </a:prstGeom>
        </p:spPr>
      </p:pic>
      <p:sp>
        <p:nvSpPr>
          <p:cNvPr id="14" name="Textfeld 13">
            <a:extLst>
              <a:ext uri="{FF2B5EF4-FFF2-40B4-BE49-F238E27FC236}">
                <a16:creationId xmlns:a16="http://schemas.microsoft.com/office/drawing/2014/main" id="{D9AD3EDB-EF13-470F-AAB7-C4A0CF65446C}"/>
              </a:ext>
            </a:extLst>
          </p:cNvPr>
          <p:cNvSpPr txBox="1"/>
          <p:nvPr/>
        </p:nvSpPr>
        <p:spPr>
          <a:xfrm>
            <a:off x="3812181" y="440435"/>
            <a:ext cx="5274667" cy="2062103"/>
          </a:xfrm>
          <a:prstGeom prst="rect">
            <a:avLst/>
          </a:prstGeom>
          <a:noFill/>
        </p:spPr>
        <p:txBody>
          <a:bodyPr wrap="square" rtlCol="0">
            <a:spAutoFit/>
          </a:bodyPr>
          <a:lstStyle/>
          <a:p>
            <a:pPr algn="ctr"/>
            <a:r>
              <a:rPr lang="en-US" sz="2400" b="1" dirty="0"/>
              <a:t>Image Creating Devices</a:t>
            </a:r>
          </a:p>
          <a:p>
            <a:pPr algn="ctr"/>
            <a:endParaRPr lang="en-US" sz="2400" b="1" dirty="0"/>
          </a:p>
          <a:p>
            <a:pPr marL="447675"/>
            <a:r>
              <a:rPr lang="en-US" sz="2000" b="1" dirty="0"/>
              <a:t>Instruction</a:t>
            </a:r>
            <a:r>
              <a:rPr lang="en-US" sz="2000" dirty="0"/>
              <a:t>: If you click on an image you </a:t>
            </a:r>
            <a:br>
              <a:rPr lang="en-US" sz="2000" dirty="0"/>
            </a:br>
            <a:r>
              <a:rPr lang="en-US" sz="2000" dirty="0"/>
              <a:t>will get further information to the selected device. To come back to this page click on the popup text.</a:t>
            </a:r>
          </a:p>
        </p:txBody>
      </p:sp>
      <p:grpSp>
        <p:nvGrpSpPr>
          <p:cNvPr id="8" name="Gruppieren 7">
            <a:extLst>
              <a:ext uri="{FF2B5EF4-FFF2-40B4-BE49-F238E27FC236}">
                <a16:creationId xmlns:a16="http://schemas.microsoft.com/office/drawing/2014/main" id="{EF85A43A-F83E-4100-B41F-33B635036EFD}"/>
              </a:ext>
            </a:extLst>
          </p:cNvPr>
          <p:cNvGrpSpPr/>
          <p:nvPr/>
        </p:nvGrpSpPr>
        <p:grpSpPr>
          <a:xfrm>
            <a:off x="3431304" y="581757"/>
            <a:ext cx="5844670" cy="4086225"/>
            <a:chOff x="75362" y="2402563"/>
            <a:chExt cx="5998728" cy="4086225"/>
          </a:xfrm>
        </p:grpSpPr>
        <p:sp>
          <p:nvSpPr>
            <p:cNvPr id="10" name="Textfeld 9">
              <a:hlinkClick r:id="rId13" action="ppaction://hlinksldjump"/>
              <a:extLst>
                <a:ext uri="{FF2B5EF4-FFF2-40B4-BE49-F238E27FC236}">
                  <a16:creationId xmlns:a16="http://schemas.microsoft.com/office/drawing/2014/main" id="{D40B0210-33CA-48E0-A173-4FB35DC68348}"/>
                </a:ext>
              </a:extLst>
            </p:cNvPr>
            <p:cNvSpPr txBox="1"/>
            <p:nvPr/>
          </p:nvSpPr>
          <p:spPr>
            <a:xfrm>
              <a:off x="75362" y="2402563"/>
              <a:ext cx="4544568" cy="4086225"/>
            </a:xfrm>
            <a:prstGeom prst="roundRect">
              <a:avLst/>
            </a:prstGeom>
            <a:solidFill>
              <a:schemeClr val="bg1"/>
            </a:solidFill>
            <a:ln>
              <a:solidFill>
                <a:schemeClr val="tx1"/>
              </a:solidFill>
            </a:ln>
            <a:effectLst>
              <a:outerShdw blurRad="88900" dist="38100" dir="2700000" sx="102000" sy="102000" algn="tl" rotWithShape="0">
                <a:prstClr val="black">
                  <a:alpha val="40000"/>
                </a:prstClr>
              </a:outerShdw>
            </a:effectLst>
          </p:spPr>
          <p:txBody>
            <a:bodyPr wrap="square" rtlCol="0">
              <a:spAutoFit/>
            </a:bodyPr>
            <a:lstStyle/>
            <a:p>
              <a:r>
                <a:rPr lang="en-US" b="1" dirty="0"/>
                <a:t>Smartphone with a Scanner App</a:t>
              </a:r>
            </a:p>
            <a:p>
              <a:r>
                <a:rPr lang="en-US" dirty="0"/>
                <a:t>Smartphones can be used as a document scanner due to the inbuilt camera. With a specific app it is possible to digitize documents. </a:t>
              </a:r>
            </a:p>
            <a:p>
              <a:r>
                <a:rPr lang="en-US" dirty="0"/>
                <a:t>There exist several apps that automatically recognize the inclination of the smartphone and compensate for it. </a:t>
              </a:r>
            </a:p>
            <a:p>
              <a:r>
                <a:rPr lang="en-US" dirty="0"/>
                <a:t>These apps scan the document as an image or in PDF format. The images can be sent to others using the smartphone’s messenger tools (WhatsApp, </a:t>
              </a:r>
              <a:r>
                <a:rPr lang="en-US" dirty="0" err="1"/>
                <a:t>FaceBook</a:t>
              </a:r>
              <a:r>
                <a:rPr lang="en-US" dirty="0"/>
                <a:t> Messenger, Telegram, or others).</a:t>
              </a:r>
            </a:p>
          </p:txBody>
        </p:sp>
        <p:cxnSp>
          <p:nvCxnSpPr>
            <p:cNvPr id="12" name="Gerade Verbindung mit Pfeil 11">
              <a:extLst>
                <a:ext uri="{FF2B5EF4-FFF2-40B4-BE49-F238E27FC236}">
                  <a16:creationId xmlns:a16="http://schemas.microsoft.com/office/drawing/2014/main" id="{A97E21D4-CDA3-4C35-847B-16D5ADF72202}"/>
                </a:ext>
              </a:extLst>
            </p:cNvPr>
            <p:cNvCxnSpPr>
              <a:cxnSpLocks/>
              <a:stCxn id="10" idx="3"/>
            </p:cNvCxnSpPr>
            <p:nvPr/>
          </p:nvCxnSpPr>
          <p:spPr>
            <a:xfrm flipV="1">
              <a:off x="4619930" y="3800442"/>
              <a:ext cx="1454160" cy="645234"/>
            </a:xfrm>
            <a:prstGeom prst="straightConnector1">
              <a:avLst/>
            </a:prstGeom>
            <a:ln w="152400">
              <a:solidFill>
                <a:srgbClr val="FF0000"/>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947232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SCORM_RATE_SLIDES" val="0"/>
  <p:tag name="ISPRING_SCORM_RATE_QUIZZES" val="0"/>
  <p:tag name="ISPRING_SCORM_PASSING_SCORE" val="0.000000"/>
  <p:tag name="ISPRING_ULTRA_SCORM_COURSE_ID" val="AC8E6EFF-FFD2-441C-AEDF-61B9D12B92B5"/>
  <p:tag name="ISPRING_SCORM_ENDPOINT" val="&lt;endpoint&gt;&lt;enable&gt;0&lt;/enable&gt;&lt;lrs&gt;http://&lt;/lrs&gt;&lt;auth&gt;0&lt;/auth&gt;&lt;login&gt;&lt;/login&gt;&lt;password&gt;&lt;/password&gt;&lt;key&gt;&lt;/key&gt;&lt;name&gt;&lt;/name&gt;&lt;email&gt;&lt;/email&gt;&lt;/endpoint&gt;&#10;"/>
  <p:tag name="ISPRINGONLINEFOLDERID" val="0"/>
  <p:tag name="ISPRINGONLINEFOLDERPATH" val="Content List"/>
  <p:tag name="ISPRINGCLOUDFOLDERID" val="0"/>
  <p:tag name="ISPRINGCLOUDFOLDERPATH" val="Repository"/>
  <p:tag name="ISPRING_OUTPUT_FOLDER" val="J:\__ 08 DISK-2019\40 IO Entwicklung\IO 02 Development of Training Content_\03 Image creating (EBI)\training material\01 Interactive map"/>
  <p:tag name="ISPRING_PRESENTATION_TITLE" val="Interactive map"/>
  <p:tag name="ISPRING_FIRST_PUBLISH" val="1"/>
</p:tagLst>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693</Words>
  <Application>Microsoft Office PowerPoint</Application>
  <PresentationFormat>Breitbild</PresentationFormat>
  <Paragraphs>44</Paragraphs>
  <Slides>7</Slides>
  <Notes>7</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7</vt:i4>
      </vt:variant>
    </vt:vector>
  </HeadingPairs>
  <TitlesOfParts>
    <vt:vector size="11" baseType="lpstr">
      <vt:lpstr>Arial</vt:lpstr>
      <vt:lpstr>Calibri</vt:lpstr>
      <vt:lpstr>Calibri Light</vt:lpstr>
      <vt:lpstr>Office</vt:lpstr>
      <vt:lpstr>Image Creating Devices</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Interactive map</dc:title>
  <dc:creator>Peter Mazohl</dc:creator>
  <cp:lastModifiedBy>Peter Mazohl</cp:lastModifiedBy>
  <cp:revision>15</cp:revision>
  <dcterms:created xsi:type="dcterms:W3CDTF">2020-05-03T10:17:09Z</dcterms:created>
  <dcterms:modified xsi:type="dcterms:W3CDTF">2020-05-03T18:17:00Z</dcterms:modified>
</cp:coreProperties>
</file>