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314" userDrawn="1">
          <p15:clr>
            <a:srgbClr val="A4A3A4"/>
          </p15:clr>
        </p15:guide>
        <p15:guide id="4" pos="2366" userDrawn="1">
          <p15:clr>
            <a:srgbClr val="A4A3A4"/>
          </p15:clr>
        </p15:guide>
        <p15:guide id="5" orient="horz" pos="709" userDrawn="1">
          <p15:clr>
            <a:srgbClr val="A4A3A4"/>
          </p15:clr>
        </p15:guide>
        <p15:guide id="6" orient="horz" pos="1480" userDrawn="1">
          <p15:clr>
            <a:srgbClr val="A4A3A4"/>
          </p15:clr>
        </p15:guide>
        <p15:guide id="7" orient="horz" pos="1275" userDrawn="1">
          <p15:clr>
            <a:srgbClr val="A4A3A4"/>
          </p15:clr>
        </p15:guide>
        <p15:guide id="8" orient="horz" pos="1842" userDrawn="1">
          <p15:clr>
            <a:srgbClr val="A4A3A4"/>
          </p15:clr>
        </p15:guide>
        <p15:guide id="9" pos="2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264" y="96"/>
      </p:cViewPr>
      <p:guideLst>
        <p:guide orient="horz" pos="2160"/>
        <p:guide pos="3840"/>
        <p:guide pos="5314"/>
        <p:guide pos="2366"/>
        <p:guide orient="horz" pos="709"/>
        <p:guide orient="horz" pos="1480"/>
        <p:guide orient="horz" pos="1275"/>
        <p:guide orient="horz" pos="1842"/>
        <p:guide pos="2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A8FF8-2368-4423-B925-0CDD6D72EA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961EE6A-9511-4A5E-9DB1-A26970F91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E213E0-DAB2-4A46-B985-4AFE089F1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8C4635-A1E8-470E-AC1A-A8DC5D5BE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A360D9-703D-4483-A9B0-59E62C9E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571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A30CB7-A742-4736-BA70-7F4CA8F2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F6A0B73-9CFB-4CD4-9CBB-027E4313B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FFDEF5-CB96-4C20-BAAF-627280AE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2CC939-C1A5-4752-B18B-B1D25F36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6A5312-6890-4F08-A611-90464486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842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C47828E-E569-4E49-B35F-42D4F736A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68D9FF0-8C30-4F3D-AEF2-C1F47E68A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56CF43-F992-4603-A9D2-3910310A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70D7F0-9A51-4A78-B4C5-FF9E4132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A6F345-FA87-46B0-9817-947F8C1B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368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FACFEF-8653-4753-BE9A-73E2FC18E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AEAF25-892B-482D-B86D-2FFF84DB1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47CD19-2701-4E08-AE06-3EED2DD42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D3B35B-671A-406F-BC17-A9E920E70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5F78C5-48A0-4148-9F63-42E0B1E0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532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D97BE-9911-48DB-BB50-A20135994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4F2442-A6AE-4D0C-9CD1-E8D2554F9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35AAC7-C1E5-4C88-AD6F-1495F9ABF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1030DB-902A-403B-A0F8-74B3BFE08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E097C5-0E9B-435C-B4EE-30AF50B67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523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7E2705-F5AA-424C-9E0A-604FBF4B1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600F68-35DC-4845-B011-3A01BFDE45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64F9DB-CB0D-4AB5-8B5F-F862921C6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1F07117-750E-4F2B-BD1E-8693D36D6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95B7570-F519-47FD-8D7C-8CC3CA07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2208FF-721F-4589-9127-B1E8A847D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824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7E904-43F8-4D60-B048-DDC757EAC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DE14FB-67AE-4C4E-8960-6E5554173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8E4E13-0FD7-4A36-9159-52E66C61B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9B932A0-D662-4308-AB18-B15109C89E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7D9FA5A-A547-47F8-B29A-AE2C3504A1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8F934FD-2886-4BCB-8BED-B90BCA626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54D4F1C-4347-47D9-B9E2-7BE631A88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7BC671-F4AB-4C6D-BBD1-8B669CC4F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40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835FDD-05BD-4143-99CE-703ABD044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C118E6-1908-4597-86D7-F376E60E2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C3F445-FCCD-4CEF-A5D3-A51BE7EE0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12253AB-5C21-45D4-9672-8A581CF3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360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E82BEC-9BC7-4214-BD02-BB8F14EA0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7A51D0-9EEA-46A9-BB4A-26BF06835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BCED766-9DD2-49BB-B09C-B4D2144D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697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20A0EC-AE6F-4F66-8DD0-028FD817E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2CEE32-0BAB-42B7-83F8-438C23357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99FDD9D-AB3C-477C-9CD0-6ED8B0AB8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E03893-8DAF-495B-99F8-4C14587F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A7866A-B2D8-4D24-A098-C199D402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592690-CA6F-4856-98B7-932C8F356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545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EC754-2227-4AE6-A16D-9FA4F8BA3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8B0AE57-2F4D-4D0D-9C48-28427D4534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F15A9E-D82A-4305-B321-22ED850C8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5CEE78-9F46-4E7A-9AE1-7ACDE507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80B0AF-596D-427A-8F21-0A69631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BCDB37-06D6-4CFE-A0AE-43A1F458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8825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3CAE67F-5E53-418A-B39B-4295ABD80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133CC4-8F89-4573-AB07-BD817EE51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4D97C0-B608-4D1F-9A54-5152A83F5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8F74-8F2F-4E98-AA1B-0D2732CD9F38}" type="datetimeFigureOut">
              <a:rPr lang="de-AT" smtClean="0"/>
              <a:t>12.04.2022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DCEA05-D9CE-4DEC-91F3-7699434FE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5F74C5-60EF-4ADB-90DC-62C8CED6C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C0DAD-63A3-4479-A94F-A826783297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178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D9B35F5E-8FEC-4838-89B0-A4DDAE2DAC44}"/>
              </a:ext>
            </a:extLst>
          </p:cNvPr>
          <p:cNvSpPr txBox="1"/>
          <p:nvPr/>
        </p:nvSpPr>
        <p:spPr>
          <a:xfrm>
            <a:off x="1054167" y="1085284"/>
            <a:ext cx="206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b="1" dirty="0"/>
              <a:t>Competence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8766046-6527-4F3F-A7DB-40D198CD0C8A}"/>
              </a:ext>
            </a:extLst>
          </p:cNvPr>
          <p:cNvSpPr txBox="1"/>
          <p:nvPr/>
        </p:nvSpPr>
        <p:spPr>
          <a:xfrm>
            <a:off x="1074753" y="1634172"/>
            <a:ext cx="20808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learner can create, manage and use videos in diverse ways and is aware of legal requirements. 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8E6B523-A70B-41A3-B9E8-61D4FD5831E1}"/>
              </a:ext>
            </a:extLst>
          </p:cNvPr>
          <p:cNvSpPr txBox="1"/>
          <p:nvPr/>
        </p:nvSpPr>
        <p:spPr>
          <a:xfrm>
            <a:off x="6038586" y="5132297"/>
            <a:ext cx="2529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learner knows the technical snf lrgsl background of videos (create, manage, use)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ADE9321-97BD-43FC-ACE7-DF21392BBF84}"/>
              </a:ext>
            </a:extLst>
          </p:cNvPr>
          <p:cNvSpPr txBox="1"/>
          <p:nvPr/>
        </p:nvSpPr>
        <p:spPr>
          <a:xfrm>
            <a:off x="6491764" y="2536687"/>
            <a:ext cx="2132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learner can create, manage, and use videos in various environments and can keep the legal requirements.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35401A6-C879-40B8-BE25-246D253CFB41}"/>
              </a:ext>
            </a:extLst>
          </p:cNvPr>
          <p:cNvSpPr txBox="1"/>
          <p:nvPr/>
        </p:nvSpPr>
        <p:spPr>
          <a:xfrm>
            <a:off x="6020875" y="726429"/>
            <a:ext cx="2132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The </a:t>
            </a:r>
            <a:r>
              <a:rPr lang="en-US" dirty="0"/>
              <a:t>learner</a:t>
            </a:r>
            <a:r>
              <a:rPr lang="de-AT" dirty="0"/>
              <a:t> </a:t>
            </a:r>
            <a:r>
              <a:rPr lang="en-US" dirty="0"/>
              <a:t>handles</a:t>
            </a:r>
            <a:r>
              <a:rPr lang="de-AT" dirty="0"/>
              <a:t> </a:t>
            </a:r>
            <a:r>
              <a:rPr lang="en-US" dirty="0"/>
              <a:t>videos</a:t>
            </a:r>
            <a:r>
              <a:rPr lang="de-AT" dirty="0"/>
              <a:t> </a:t>
            </a:r>
            <a:r>
              <a:rPr lang="en-US" dirty="0"/>
              <a:t>safe and clear in his daily living environment</a:t>
            </a:r>
            <a:endParaRPr lang="de-AT" dirty="0"/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1760B03-1997-4DF0-B9FC-1A40DF2D1D6B}"/>
              </a:ext>
            </a:extLst>
          </p:cNvPr>
          <p:cNvGrpSpPr/>
          <p:nvPr/>
        </p:nvGrpSpPr>
        <p:grpSpPr>
          <a:xfrm>
            <a:off x="1603375" y="1125538"/>
            <a:ext cx="4679950" cy="4646868"/>
            <a:chOff x="3756025" y="1125538"/>
            <a:chExt cx="4679950" cy="4646868"/>
          </a:xfrm>
        </p:grpSpPr>
        <p:sp>
          <p:nvSpPr>
            <p:cNvPr id="5" name="Teilkreis 4">
              <a:extLst>
                <a:ext uri="{FF2B5EF4-FFF2-40B4-BE49-F238E27FC236}">
                  <a16:creationId xmlns:a16="http://schemas.microsoft.com/office/drawing/2014/main" id="{37FD81DA-FF82-4476-B8CD-1F095B0D2889}"/>
                </a:ext>
              </a:extLst>
            </p:cNvPr>
            <p:cNvSpPr/>
            <p:nvPr/>
          </p:nvSpPr>
          <p:spPr>
            <a:xfrm>
              <a:off x="3756025" y="1125538"/>
              <a:ext cx="4679950" cy="4646868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8" name="Teilkreis 7">
              <a:extLst>
                <a:ext uri="{FF2B5EF4-FFF2-40B4-BE49-F238E27FC236}">
                  <a16:creationId xmlns:a16="http://schemas.microsoft.com/office/drawing/2014/main" id="{148E9783-B54A-45C4-8FC2-82E69ED8AE2C}"/>
                </a:ext>
              </a:extLst>
            </p:cNvPr>
            <p:cNvSpPr/>
            <p:nvPr/>
          </p:nvSpPr>
          <p:spPr>
            <a:xfrm>
              <a:off x="4361331" y="1736725"/>
              <a:ext cx="3469338" cy="344481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1" name="Teilkreis 10">
              <a:extLst>
                <a:ext uri="{FF2B5EF4-FFF2-40B4-BE49-F238E27FC236}">
                  <a16:creationId xmlns:a16="http://schemas.microsoft.com/office/drawing/2014/main" id="{57594F79-FC28-4D9F-9A17-2B719F67AA1C}"/>
                </a:ext>
              </a:extLst>
            </p:cNvPr>
            <p:cNvSpPr/>
            <p:nvPr/>
          </p:nvSpPr>
          <p:spPr>
            <a:xfrm>
              <a:off x="4971566" y="2368046"/>
              <a:ext cx="2248868" cy="2232972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7" name="Teilkreis 6">
              <a:extLst>
                <a:ext uri="{FF2B5EF4-FFF2-40B4-BE49-F238E27FC236}">
                  <a16:creationId xmlns:a16="http://schemas.microsoft.com/office/drawing/2014/main" id="{5B3DFF79-CAB5-4FD9-9567-29BF874FC8C1}"/>
                </a:ext>
              </a:extLst>
            </p:cNvPr>
            <p:cNvSpPr/>
            <p:nvPr/>
          </p:nvSpPr>
          <p:spPr>
            <a:xfrm flipV="1">
              <a:off x="5485765" y="2928980"/>
              <a:ext cx="1220470" cy="106030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0FECFD27-333C-4D0D-8501-525FC649B8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2049780"/>
              <a:ext cx="2248868" cy="1379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8F723F7C-C562-44B5-8BE4-6A994279E0CC}"/>
                </a:ext>
              </a:extLst>
            </p:cNvPr>
            <p:cNvCxnSpPr/>
            <p:nvPr/>
          </p:nvCxnSpPr>
          <p:spPr>
            <a:xfrm>
              <a:off x="6096000" y="3429000"/>
              <a:ext cx="2248868" cy="13106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hteck 31">
            <a:extLst>
              <a:ext uri="{FF2B5EF4-FFF2-40B4-BE49-F238E27FC236}">
                <a16:creationId xmlns:a16="http://schemas.microsoft.com/office/drawing/2014/main" id="{82FA8F27-AEDE-470B-85FB-4332ED7785F9}"/>
              </a:ext>
            </a:extLst>
          </p:cNvPr>
          <p:cNvSpPr/>
          <p:nvPr/>
        </p:nvSpPr>
        <p:spPr>
          <a:xfrm>
            <a:off x="8982075" y="1"/>
            <a:ext cx="320992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00DD5BB-C805-4880-B1D0-51993DE7D939}"/>
              </a:ext>
            </a:extLst>
          </p:cNvPr>
          <p:cNvSpPr txBox="1"/>
          <p:nvPr/>
        </p:nvSpPr>
        <p:spPr>
          <a:xfrm>
            <a:off x="9165120" y="605341"/>
            <a:ext cx="274802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Legend</a:t>
            </a:r>
            <a:endParaRPr lang="en-US" b="1" dirty="0"/>
          </a:p>
          <a:p>
            <a:endParaRPr lang="en-US" dirty="0"/>
          </a:p>
          <a:p>
            <a:pPr marL="625475" indent="-625475"/>
            <a:r>
              <a:rPr lang="en-US" dirty="0"/>
              <a:t>	I can explain how to do it and help others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alone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with assistance and/or guidance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can't do it at all</a:t>
            </a:r>
            <a:br>
              <a:rPr lang="en-US" dirty="0"/>
            </a:br>
            <a:endParaRPr lang="en-US" dirty="0"/>
          </a:p>
          <a:p>
            <a:pPr marL="447675" indent="-447675"/>
            <a:r>
              <a:rPr lang="en-US" dirty="0"/>
              <a:t>	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07C7617-D430-4158-B8C5-BBDA4F4AB4EC}"/>
              </a:ext>
            </a:extLst>
          </p:cNvPr>
          <p:cNvGrpSpPr/>
          <p:nvPr/>
        </p:nvGrpSpPr>
        <p:grpSpPr>
          <a:xfrm>
            <a:off x="3190339" y="1326594"/>
            <a:ext cx="602675" cy="283464"/>
            <a:chOff x="593013" y="133720"/>
            <a:chExt cx="602675" cy="283464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D34EEC11-F53C-44B3-895D-77C9C4FB0743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2" name="Ellipse 1">
                <a:extLst>
                  <a:ext uri="{FF2B5EF4-FFF2-40B4-BE49-F238E27FC236}">
                    <a16:creationId xmlns:a16="http://schemas.microsoft.com/office/drawing/2014/main" id="{8B92303C-C8F3-4121-B96A-4E153AA9DF7D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" name="Kreuz 2">
                <a:extLst>
                  <a:ext uri="{FF2B5EF4-FFF2-40B4-BE49-F238E27FC236}">
                    <a16:creationId xmlns:a16="http://schemas.microsoft.com/office/drawing/2014/main" id="{BE5AA013-8B3F-4808-ABED-5E7458038ACD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249F554C-5D0C-4321-AA41-BC91260B312C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50" name="Ellipse 49">
                <a:extLst>
                  <a:ext uri="{FF2B5EF4-FFF2-40B4-BE49-F238E27FC236}">
                    <a16:creationId xmlns:a16="http://schemas.microsoft.com/office/drawing/2014/main" id="{BAC842BB-6A8D-4B0B-A19D-600EDB76C36C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51" name="Kreuz 50">
                <a:extLst>
                  <a:ext uri="{FF2B5EF4-FFF2-40B4-BE49-F238E27FC236}">
                    <a16:creationId xmlns:a16="http://schemas.microsoft.com/office/drawing/2014/main" id="{CD3C51D5-C0A3-4BC5-B204-DC4BE98CF518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2EF97E6C-DEED-4DB5-B9C7-124F27CE5F2D}"/>
              </a:ext>
            </a:extLst>
          </p:cNvPr>
          <p:cNvGrpSpPr/>
          <p:nvPr/>
        </p:nvGrpSpPr>
        <p:grpSpPr>
          <a:xfrm>
            <a:off x="3509550" y="1900167"/>
            <a:ext cx="283464" cy="283464"/>
            <a:chOff x="484632" y="393192"/>
            <a:chExt cx="283464" cy="283464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2D6DAD53-C80C-46BB-A3B7-860BCB495469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4" name="Kreuz 53">
              <a:extLst>
                <a:ext uri="{FF2B5EF4-FFF2-40B4-BE49-F238E27FC236}">
                  <a16:creationId xmlns:a16="http://schemas.microsoft.com/office/drawing/2014/main" id="{84F7FEF5-5E98-4A50-8ACC-E63D331508E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ED1135B-6D83-4A44-879F-3948386661AC}"/>
              </a:ext>
            </a:extLst>
          </p:cNvPr>
          <p:cNvGrpSpPr/>
          <p:nvPr/>
        </p:nvGrpSpPr>
        <p:grpSpPr>
          <a:xfrm>
            <a:off x="3509550" y="4176665"/>
            <a:ext cx="283464" cy="283464"/>
            <a:chOff x="1973468" y="128032"/>
            <a:chExt cx="283464" cy="283464"/>
          </a:xfrm>
        </p:grpSpPr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CF2F0064-CD66-40FA-A4E1-E56370E5068D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DB01258-1423-4B6A-9D9B-989449555127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ECAD0BD-C9D7-418D-84A5-3013B1CE54FD}"/>
              </a:ext>
            </a:extLst>
          </p:cNvPr>
          <p:cNvGrpSpPr/>
          <p:nvPr/>
        </p:nvGrpSpPr>
        <p:grpSpPr>
          <a:xfrm>
            <a:off x="3187561" y="3047312"/>
            <a:ext cx="605453" cy="283464"/>
            <a:chOff x="2341021" y="128497"/>
            <a:chExt cx="605453" cy="283464"/>
          </a:xfrm>
        </p:grpSpPr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BDB008BE-DDF0-4DB2-A855-7E5AF3C4242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170319AC-4D15-4E8A-88F5-39C53E65343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E966861F-3702-4F0C-8A8D-90B3B5A73A66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61" name="Gruppieren 60">
              <a:extLst>
                <a:ext uri="{FF2B5EF4-FFF2-40B4-BE49-F238E27FC236}">
                  <a16:creationId xmlns:a16="http://schemas.microsoft.com/office/drawing/2014/main" id="{9218B0A3-E705-4A26-BA3F-0E906754523E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E855AF9D-4F26-4612-8207-75AF154BB294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id="{527F234C-76EA-4945-A65F-3DF5205072D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6FAEAFD0-75E7-48A0-AC83-EB32157B6E60}"/>
              </a:ext>
            </a:extLst>
          </p:cNvPr>
          <p:cNvGrpSpPr/>
          <p:nvPr/>
        </p:nvGrpSpPr>
        <p:grpSpPr>
          <a:xfrm>
            <a:off x="9165120" y="1372030"/>
            <a:ext cx="602675" cy="283464"/>
            <a:chOff x="593013" y="133720"/>
            <a:chExt cx="602675" cy="283464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02854E45-370D-4C4B-920B-3B5D3132DB5F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69" name="Ellipse 68">
                <a:extLst>
                  <a:ext uri="{FF2B5EF4-FFF2-40B4-BE49-F238E27FC236}">
                    <a16:creationId xmlns:a16="http://schemas.microsoft.com/office/drawing/2014/main" id="{113E4D0F-EFE0-4E38-BC0E-5D1A17ECCDAF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70" name="Kreuz 69">
                <a:extLst>
                  <a:ext uri="{FF2B5EF4-FFF2-40B4-BE49-F238E27FC236}">
                    <a16:creationId xmlns:a16="http://schemas.microsoft.com/office/drawing/2014/main" id="{E7F4957B-F659-44BD-9558-43E097E5905C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3E8BF9E-339D-4082-AC79-E71028DDE628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67" name="Ellipse 66">
                <a:extLst>
                  <a:ext uri="{FF2B5EF4-FFF2-40B4-BE49-F238E27FC236}">
                    <a16:creationId xmlns:a16="http://schemas.microsoft.com/office/drawing/2014/main" id="{E742E12B-07BF-4A3A-AB13-776C059C3D88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68" name="Kreuz 67">
                <a:extLst>
                  <a:ext uri="{FF2B5EF4-FFF2-40B4-BE49-F238E27FC236}">
                    <a16:creationId xmlns:a16="http://schemas.microsoft.com/office/drawing/2014/main" id="{26A60D3D-C7EC-420F-866B-5AD73C410A40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E88E430E-A100-4337-A649-8B272DAA6B3B}"/>
              </a:ext>
            </a:extLst>
          </p:cNvPr>
          <p:cNvGrpSpPr/>
          <p:nvPr/>
        </p:nvGrpSpPr>
        <p:grpSpPr>
          <a:xfrm>
            <a:off x="9329794" y="2206269"/>
            <a:ext cx="283464" cy="283464"/>
            <a:chOff x="484632" y="393192"/>
            <a:chExt cx="283464" cy="283464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406B9F0C-02FE-4FAF-8BA5-53F1AD66715F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3" name="Kreuz 72">
              <a:extLst>
                <a:ext uri="{FF2B5EF4-FFF2-40B4-BE49-F238E27FC236}">
                  <a16:creationId xmlns:a16="http://schemas.microsoft.com/office/drawing/2014/main" id="{3F35D6AD-F353-4453-970E-082D31F58A3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F30A4475-2047-4DFB-B8CE-71614970F5C2}"/>
              </a:ext>
            </a:extLst>
          </p:cNvPr>
          <p:cNvGrpSpPr/>
          <p:nvPr/>
        </p:nvGrpSpPr>
        <p:grpSpPr>
          <a:xfrm>
            <a:off x="9329794" y="2979369"/>
            <a:ext cx="283464" cy="283464"/>
            <a:chOff x="1973468" y="128032"/>
            <a:chExt cx="283464" cy="283464"/>
          </a:xfrm>
        </p:grpSpPr>
        <p:sp>
          <p:nvSpPr>
            <p:cNvPr id="75" name="Ellipse 74">
              <a:extLst>
                <a:ext uri="{FF2B5EF4-FFF2-40B4-BE49-F238E27FC236}">
                  <a16:creationId xmlns:a16="http://schemas.microsoft.com/office/drawing/2014/main" id="{98A31F4C-E9EE-484F-BC36-02B2EA40CB53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7A9075BF-B106-4676-BCF4-B3744EFA5081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2D2E5964-0898-456B-AD72-D5C688CF5588}"/>
              </a:ext>
            </a:extLst>
          </p:cNvPr>
          <p:cNvGrpSpPr/>
          <p:nvPr/>
        </p:nvGrpSpPr>
        <p:grpSpPr>
          <a:xfrm>
            <a:off x="9181604" y="3786307"/>
            <a:ext cx="605453" cy="283464"/>
            <a:chOff x="2341021" y="128497"/>
            <a:chExt cx="605453" cy="283464"/>
          </a:xfrm>
        </p:grpSpPr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4F97FA12-6758-425D-B0E1-E8C9F274E16B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82" name="Ellipse 81">
                <a:extLst>
                  <a:ext uri="{FF2B5EF4-FFF2-40B4-BE49-F238E27FC236}">
                    <a16:creationId xmlns:a16="http://schemas.microsoft.com/office/drawing/2014/main" id="{FF5F2825-86F3-4368-8ED3-934166975A48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130596F0-BE6C-4FC0-8ECA-54D772053A6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829CC1FD-D2CA-4894-A143-84E528763B67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80" name="Ellipse 79">
                <a:extLst>
                  <a:ext uri="{FF2B5EF4-FFF2-40B4-BE49-F238E27FC236}">
                    <a16:creationId xmlns:a16="http://schemas.microsoft.com/office/drawing/2014/main" id="{B5BB71A5-4D9C-473C-9194-148B5CB4690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:a16="http://schemas.microsoft.com/office/drawing/2014/main" id="{3450596B-648C-4B7D-8896-82C2BC5B5D08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07173129-A4D5-4DC5-B5DA-C56A43F64DEC}"/>
              </a:ext>
            </a:extLst>
          </p:cNvPr>
          <p:cNvGrpSpPr/>
          <p:nvPr/>
        </p:nvGrpSpPr>
        <p:grpSpPr>
          <a:xfrm>
            <a:off x="3190339" y="5307508"/>
            <a:ext cx="602675" cy="283464"/>
            <a:chOff x="593013" y="133720"/>
            <a:chExt cx="602675" cy="283464"/>
          </a:xfrm>
        </p:grpSpPr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C7A27794-0AD3-4B3C-96F8-93C970377A45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68B74456-3F4B-4147-ACB4-82BABB2CE95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0" name="Kreuz 89">
                <a:extLst>
                  <a:ext uri="{FF2B5EF4-FFF2-40B4-BE49-F238E27FC236}">
                    <a16:creationId xmlns:a16="http://schemas.microsoft.com/office/drawing/2014/main" id="{CA0A77F3-80A3-49F1-BCCC-194A93513C24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86" name="Gruppieren 85">
              <a:extLst>
                <a:ext uri="{FF2B5EF4-FFF2-40B4-BE49-F238E27FC236}">
                  <a16:creationId xmlns:a16="http://schemas.microsoft.com/office/drawing/2014/main" id="{9E4B2BA4-F8D3-445B-B21D-F09FC7C7BBAD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570A19FB-9818-4092-8C60-6B2C5586B42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88" name="Kreuz 87">
                <a:extLst>
                  <a:ext uri="{FF2B5EF4-FFF2-40B4-BE49-F238E27FC236}">
                    <a16:creationId xmlns:a16="http://schemas.microsoft.com/office/drawing/2014/main" id="{12C3EF79-4340-4D65-999D-C0047F763C65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82372EDB-8C41-4F56-865A-1D62A3B8885E}"/>
              </a:ext>
            </a:extLst>
          </p:cNvPr>
          <p:cNvGrpSpPr/>
          <p:nvPr/>
        </p:nvGrpSpPr>
        <p:grpSpPr>
          <a:xfrm>
            <a:off x="3509550" y="4742087"/>
            <a:ext cx="283464" cy="283464"/>
            <a:chOff x="484632" y="393192"/>
            <a:chExt cx="283464" cy="283464"/>
          </a:xfrm>
        </p:grpSpPr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F26D0A7C-4304-4F1F-8BCD-2FBE843B115E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3" name="Kreuz 92">
              <a:extLst>
                <a:ext uri="{FF2B5EF4-FFF2-40B4-BE49-F238E27FC236}">
                  <a16:creationId xmlns:a16="http://schemas.microsoft.com/office/drawing/2014/main" id="{F0E47692-A479-4910-AA81-BC24E7291D45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22803E74-6256-460D-B40E-B4B06F3385E9}"/>
              </a:ext>
            </a:extLst>
          </p:cNvPr>
          <p:cNvGrpSpPr/>
          <p:nvPr/>
        </p:nvGrpSpPr>
        <p:grpSpPr>
          <a:xfrm>
            <a:off x="3509550" y="2473740"/>
            <a:ext cx="283464" cy="283464"/>
            <a:chOff x="1973468" y="128032"/>
            <a:chExt cx="283464" cy="283464"/>
          </a:xfrm>
        </p:grpSpPr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797687BA-CB8D-4D9E-9F6E-5559CF4E2A3A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96" name="Rechteck 95">
              <a:extLst>
                <a:ext uri="{FF2B5EF4-FFF2-40B4-BE49-F238E27FC236}">
                  <a16:creationId xmlns:a16="http://schemas.microsoft.com/office/drawing/2014/main" id="{ADB0B966-867A-426A-ADB3-6666F26ED026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35459863-FD01-4D4C-B04A-3CB9697F4EC5}"/>
              </a:ext>
            </a:extLst>
          </p:cNvPr>
          <p:cNvGrpSpPr/>
          <p:nvPr/>
        </p:nvGrpSpPr>
        <p:grpSpPr>
          <a:xfrm>
            <a:off x="3187561" y="3611243"/>
            <a:ext cx="605453" cy="283464"/>
            <a:chOff x="2341021" y="128497"/>
            <a:chExt cx="605453" cy="283464"/>
          </a:xfrm>
        </p:grpSpPr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F7E71D11-D1C5-428B-BB1B-C3B2CB57C3E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102" name="Ellipse 101">
                <a:extLst>
                  <a:ext uri="{FF2B5EF4-FFF2-40B4-BE49-F238E27FC236}">
                    <a16:creationId xmlns:a16="http://schemas.microsoft.com/office/drawing/2014/main" id="{0C8311C7-1DE9-4F6D-A5CC-BBC36EAC3DF5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:a16="http://schemas.microsoft.com/office/drawing/2014/main" id="{431A0CB0-72ED-4C81-A849-BAE066A0721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5E291D8E-CCCE-472C-A017-0B2C1E6F6E2A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100" name="Ellipse 99">
                <a:extLst>
                  <a:ext uri="{FF2B5EF4-FFF2-40B4-BE49-F238E27FC236}">
                    <a16:creationId xmlns:a16="http://schemas.microsoft.com/office/drawing/2014/main" id="{57E92FF3-9F54-4576-90CB-2A04AD9DB70C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52CBDF29-009B-40CB-848A-6EEDCF9827A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FEF08CD4-DDFA-40DC-91D8-396767187415}"/>
              </a:ext>
            </a:extLst>
          </p:cNvPr>
          <p:cNvSpPr txBox="1"/>
          <p:nvPr/>
        </p:nvSpPr>
        <p:spPr>
          <a:xfrm>
            <a:off x="1" y="150725"/>
            <a:ext cx="8982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Video production &amp; use of video</a:t>
            </a:r>
          </a:p>
        </p:txBody>
      </p:sp>
    </p:spTree>
    <p:extLst>
      <p:ext uri="{BB962C8B-B14F-4D97-AF65-F5344CB8AC3E}">
        <p14:creationId xmlns:p14="http://schemas.microsoft.com/office/powerpoint/2010/main" val="196120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D9B35F5E-8FEC-4838-89B0-A4DDAE2DAC44}"/>
              </a:ext>
            </a:extLst>
          </p:cNvPr>
          <p:cNvSpPr txBox="1"/>
          <p:nvPr/>
        </p:nvSpPr>
        <p:spPr>
          <a:xfrm>
            <a:off x="1054167" y="1085284"/>
            <a:ext cx="206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b="1" dirty="0"/>
              <a:t>Competence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8766046-6527-4F3F-A7DB-40D198CD0C8A}"/>
              </a:ext>
            </a:extLst>
          </p:cNvPr>
          <p:cNvSpPr txBox="1"/>
          <p:nvPr/>
        </p:nvSpPr>
        <p:spPr>
          <a:xfrm>
            <a:off x="1074753" y="1634172"/>
            <a:ext cx="20808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/>
              <a:t>Description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competence</a:t>
            </a:r>
            <a:r>
              <a:rPr lang="de-AT" sz="1600" dirty="0"/>
              <a:t> </a:t>
            </a:r>
            <a:r>
              <a:rPr lang="de-AT" sz="1600" dirty="0" err="1"/>
              <a:t>description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competence</a:t>
            </a:r>
            <a:r>
              <a:rPr lang="de-AT" sz="1600" dirty="0"/>
              <a:t> </a:t>
            </a:r>
            <a:r>
              <a:rPr lang="de-AT" sz="1600" dirty="0" err="1"/>
              <a:t>description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competence</a:t>
            </a:r>
            <a:r>
              <a:rPr lang="de-AT" sz="1600" dirty="0"/>
              <a:t> </a:t>
            </a:r>
            <a:r>
              <a:rPr lang="de-AT" sz="1600" dirty="0" err="1"/>
              <a:t>description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competence</a:t>
            </a:r>
            <a:r>
              <a:rPr lang="de-AT" sz="1600" dirty="0"/>
              <a:t> </a:t>
            </a:r>
            <a:r>
              <a:rPr lang="de-AT" sz="1600" dirty="0" err="1"/>
              <a:t>description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competence</a:t>
            </a:r>
            <a:r>
              <a:rPr lang="de-AT" sz="1600" dirty="0"/>
              <a:t> </a:t>
            </a:r>
            <a:r>
              <a:rPr lang="de-AT" sz="1600" dirty="0" err="1"/>
              <a:t>description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competence</a:t>
            </a:r>
            <a:r>
              <a:rPr lang="de-AT" sz="1600" dirty="0"/>
              <a:t> </a:t>
            </a:r>
            <a:r>
              <a:rPr lang="de-AT" sz="1600" dirty="0" err="1"/>
              <a:t>description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competence</a:t>
            </a:r>
            <a:r>
              <a:rPr lang="de-AT" sz="1600" dirty="0"/>
              <a:t>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8E6B523-A70B-41A3-B9E8-61D4FD5831E1}"/>
              </a:ext>
            </a:extLst>
          </p:cNvPr>
          <p:cNvSpPr txBox="1"/>
          <p:nvPr/>
        </p:nvSpPr>
        <p:spPr>
          <a:xfrm>
            <a:off x="6275391" y="5126075"/>
            <a:ext cx="2529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Description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knowledge</a:t>
            </a:r>
            <a:endParaRPr lang="de-AT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ADE9321-97BD-43FC-ACE7-DF21392BBF84}"/>
              </a:ext>
            </a:extLst>
          </p:cNvPr>
          <p:cNvSpPr txBox="1"/>
          <p:nvPr/>
        </p:nvSpPr>
        <p:spPr>
          <a:xfrm>
            <a:off x="6443365" y="3140155"/>
            <a:ext cx="213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Description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skills</a:t>
            </a:r>
            <a:endParaRPr lang="de-AT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35401A6-C879-40B8-BE25-246D253CFB41}"/>
              </a:ext>
            </a:extLst>
          </p:cNvPr>
          <p:cNvSpPr txBox="1"/>
          <p:nvPr/>
        </p:nvSpPr>
        <p:spPr>
          <a:xfrm>
            <a:off x="6285702" y="1332329"/>
            <a:ext cx="213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Description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attitudes</a:t>
            </a:r>
            <a:endParaRPr lang="de-AT" dirty="0"/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1760B03-1997-4DF0-B9FC-1A40DF2D1D6B}"/>
              </a:ext>
            </a:extLst>
          </p:cNvPr>
          <p:cNvGrpSpPr/>
          <p:nvPr/>
        </p:nvGrpSpPr>
        <p:grpSpPr>
          <a:xfrm>
            <a:off x="1603375" y="1125538"/>
            <a:ext cx="4679950" cy="4646868"/>
            <a:chOff x="3756025" y="1125538"/>
            <a:chExt cx="4679950" cy="4646868"/>
          </a:xfrm>
        </p:grpSpPr>
        <p:sp>
          <p:nvSpPr>
            <p:cNvPr id="5" name="Teilkreis 4">
              <a:extLst>
                <a:ext uri="{FF2B5EF4-FFF2-40B4-BE49-F238E27FC236}">
                  <a16:creationId xmlns:a16="http://schemas.microsoft.com/office/drawing/2014/main" id="{37FD81DA-FF82-4476-B8CD-1F095B0D2889}"/>
                </a:ext>
              </a:extLst>
            </p:cNvPr>
            <p:cNvSpPr/>
            <p:nvPr/>
          </p:nvSpPr>
          <p:spPr>
            <a:xfrm>
              <a:off x="3756025" y="1125538"/>
              <a:ext cx="4679950" cy="4646868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8" name="Teilkreis 7">
              <a:extLst>
                <a:ext uri="{FF2B5EF4-FFF2-40B4-BE49-F238E27FC236}">
                  <a16:creationId xmlns:a16="http://schemas.microsoft.com/office/drawing/2014/main" id="{148E9783-B54A-45C4-8FC2-82E69ED8AE2C}"/>
                </a:ext>
              </a:extLst>
            </p:cNvPr>
            <p:cNvSpPr/>
            <p:nvPr/>
          </p:nvSpPr>
          <p:spPr>
            <a:xfrm>
              <a:off x="4361331" y="1736725"/>
              <a:ext cx="3469338" cy="344481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1" name="Teilkreis 10">
              <a:extLst>
                <a:ext uri="{FF2B5EF4-FFF2-40B4-BE49-F238E27FC236}">
                  <a16:creationId xmlns:a16="http://schemas.microsoft.com/office/drawing/2014/main" id="{57594F79-FC28-4D9F-9A17-2B719F67AA1C}"/>
                </a:ext>
              </a:extLst>
            </p:cNvPr>
            <p:cNvSpPr/>
            <p:nvPr/>
          </p:nvSpPr>
          <p:spPr>
            <a:xfrm>
              <a:off x="4971566" y="2368046"/>
              <a:ext cx="2248868" cy="2232972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7" name="Teilkreis 6">
              <a:extLst>
                <a:ext uri="{FF2B5EF4-FFF2-40B4-BE49-F238E27FC236}">
                  <a16:creationId xmlns:a16="http://schemas.microsoft.com/office/drawing/2014/main" id="{5B3DFF79-CAB5-4FD9-9567-29BF874FC8C1}"/>
                </a:ext>
              </a:extLst>
            </p:cNvPr>
            <p:cNvSpPr/>
            <p:nvPr/>
          </p:nvSpPr>
          <p:spPr>
            <a:xfrm flipV="1">
              <a:off x="5485765" y="2928980"/>
              <a:ext cx="1220470" cy="106030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0FECFD27-333C-4D0D-8501-525FC649B8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2049780"/>
              <a:ext cx="2248868" cy="1379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8F723F7C-C562-44B5-8BE4-6A994279E0CC}"/>
                </a:ext>
              </a:extLst>
            </p:cNvPr>
            <p:cNvCxnSpPr/>
            <p:nvPr/>
          </p:nvCxnSpPr>
          <p:spPr>
            <a:xfrm>
              <a:off x="6096000" y="3429000"/>
              <a:ext cx="2248868" cy="13106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hteck 31">
            <a:extLst>
              <a:ext uri="{FF2B5EF4-FFF2-40B4-BE49-F238E27FC236}">
                <a16:creationId xmlns:a16="http://schemas.microsoft.com/office/drawing/2014/main" id="{82FA8F27-AEDE-470B-85FB-4332ED7785F9}"/>
              </a:ext>
            </a:extLst>
          </p:cNvPr>
          <p:cNvSpPr/>
          <p:nvPr/>
        </p:nvSpPr>
        <p:spPr>
          <a:xfrm>
            <a:off x="8982075" y="1"/>
            <a:ext cx="320992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00DD5BB-C805-4880-B1D0-51993DE7D939}"/>
              </a:ext>
            </a:extLst>
          </p:cNvPr>
          <p:cNvSpPr txBox="1"/>
          <p:nvPr/>
        </p:nvSpPr>
        <p:spPr>
          <a:xfrm>
            <a:off x="9165120" y="605341"/>
            <a:ext cx="274802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Legend</a:t>
            </a:r>
            <a:endParaRPr lang="en-US" b="1" dirty="0"/>
          </a:p>
          <a:p>
            <a:endParaRPr lang="en-US" dirty="0"/>
          </a:p>
          <a:p>
            <a:pPr marL="625475" indent="-625475"/>
            <a:r>
              <a:rPr lang="en-US" dirty="0"/>
              <a:t>	I can explain how to do it and help others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alone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with assistance and/or guidance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can't do it at all</a:t>
            </a:r>
            <a:br>
              <a:rPr lang="en-US" dirty="0"/>
            </a:br>
            <a:endParaRPr lang="en-US" dirty="0"/>
          </a:p>
          <a:p>
            <a:pPr marL="447675" indent="-447675"/>
            <a:r>
              <a:rPr lang="en-US" dirty="0"/>
              <a:t>	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07C7617-D430-4158-B8C5-BBDA4F4AB4EC}"/>
              </a:ext>
            </a:extLst>
          </p:cNvPr>
          <p:cNvGrpSpPr/>
          <p:nvPr/>
        </p:nvGrpSpPr>
        <p:grpSpPr>
          <a:xfrm>
            <a:off x="3190339" y="1326594"/>
            <a:ext cx="602675" cy="283464"/>
            <a:chOff x="593013" y="133720"/>
            <a:chExt cx="602675" cy="283464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D34EEC11-F53C-44B3-895D-77C9C4FB0743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2" name="Ellipse 1">
                <a:extLst>
                  <a:ext uri="{FF2B5EF4-FFF2-40B4-BE49-F238E27FC236}">
                    <a16:creationId xmlns:a16="http://schemas.microsoft.com/office/drawing/2014/main" id="{8B92303C-C8F3-4121-B96A-4E153AA9DF7D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" name="Kreuz 2">
                <a:extLst>
                  <a:ext uri="{FF2B5EF4-FFF2-40B4-BE49-F238E27FC236}">
                    <a16:creationId xmlns:a16="http://schemas.microsoft.com/office/drawing/2014/main" id="{BE5AA013-8B3F-4808-ABED-5E7458038ACD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249F554C-5D0C-4321-AA41-BC91260B312C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50" name="Ellipse 49">
                <a:extLst>
                  <a:ext uri="{FF2B5EF4-FFF2-40B4-BE49-F238E27FC236}">
                    <a16:creationId xmlns:a16="http://schemas.microsoft.com/office/drawing/2014/main" id="{BAC842BB-6A8D-4B0B-A19D-600EDB76C36C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51" name="Kreuz 50">
                <a:extLst>
                  <a:ext uri="{FF2B5EF4-FFF2-40B4-BE49-F238E27FC236}">
                    <a16:creationId xmlns:a16="http://schemas.microsoft.com/office/drawing/2014/main" id="{CD3C51D5-C0A3-4BC5-B204-DC4BE98CF518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2EF97E6C-DEED-4DB5-B9C7-124F27CE5F2D}"/>
              </a:ext>
            </a:extLst>
          </p:cNvPr>
          <p:cNvGrpSpPr/>
          <p:nvPr/>
        </p:nvGrpSpPr>
        <p:grpSpPr>
          <a:xfrm>
            <a:off x="3509550" y="1900167"/>
            <a:ext cx="283464" cy="283464"/>
            <a:chOff x="484632" y="393192"/>
            <a:chExt cx="283464" cy="283464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2D6DAD53-C80C-46BB-A3B7-860BCB495469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4" name="Kreuz 53">
              <a:extLst>
                <a:ext uri="{FF2B5EF4-FFF2-40B4-BE49-F238E27FC236}">
                  <a16:creationId xmlns:a16="http://schemas.microsoft.com/office/drawing/2014/main" id="{84F7FEF5-5E98-4A50-8ACC-E63D331508E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ED1135B-6D83-4A44-879F-3948386661AC}"/>
              </a:ext>
            </a:extLst>
          </p:cNvPr>
          <p:cNvGrpSpPr/>
          <p:nvPr/>
        </p:nvGrpSpPr>
        <p:grpSpPr>
          <a:xfrm>
            <a:off x="3509550" y="4176665"/>
            <a:ext cx="283464" cy="283464"/>
            <a:chOff x="1973468" y="128032"/>
            <a:chExt cx="283464" cy="283464"/>
          </a:xfrm>
        </p:grpSpPr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CF2F0064-CD66-40FA-A4E1-E56370E5068D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DB01258-1423-4B6A-9D9B-989449555127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ECAD0BD-C9D7-418D-84A5-3013B1CE54FD}"/>
              </a:ext>
            </a:extLst>
          </p:cNvPr>
          <p:cNvGrpSpPr/>
          <p:nvPr/>
        </p:nvGrpSpPr>
        <p:grpSpPr>
          <a:xfrm>
            <a:off x="3187561" y="3047312"/>
            <a:ext cx="605453" cy="283464"/>
            <a:chOff x="2341021" y="128497"/>
            <a:chExt cx="605453" cy="283464"/>
          </a:xfrm>
        </p:grpSpPr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BDB008BE-DDF0-4DB2-A855-7E5AF3C4242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170319AC-4D15-4E8A-88F5-39C53E65343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E966861F-3702-4F0C-8A8D-90B3B5A73A66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61" name="Gruppieren 60">
              <a:extLst>
                <a:ext uri="{FF2B5EF4-FFF2-40B4-BE49-F238E27FC236}">
                  <a16:creationId xmlns:a16="http://schemas.microsoft.com/office/drawing/2014/main" id="{9218B0A3-E705-4A26-BA3F-0E906754523E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E855AF9D-4F26-4612-8207-75AF154BB294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id="{527F234C-76EA-4945-A65F-3DF5205072D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6FAEAFD0-75E7-48A0-AC83-EB32157B6E60}"/>
              </a:ext>
            </a:extLst>
          </p:cNvPr>
          <p:cNvGrpSpPr/>
          <p:nvPr/>
        </p:nvGrpSpPr>
        <p:grpSpPr>
          <a:xfrm>
            <a:off x="9165120" y="1372030"/>
            <a:ext cx="602675" cy="283464"/>
            <a:chOff x="593013" y="133720"/>
            <a:chExt cx="602675" cy="283464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02854E45-370D-4C4B-920B-3B5D3132DB5F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69" name="Ellipse 68">
                <a:extLst>
                  <a:ext uri="{FF2B5EF4-FFF2-40B4-BE49-F238E27FC236}">
                    <a16:creationId xmlns:a16="http://schemas.microsoft.com/office/drawing/2014/main" id="{113E4D0F-EFE0-4E38-BC0E-5D1A17ECCDAF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70" name="Kreuz 69">
                <a:extLst>
                  <a:ext uri="{FF2B5EF4-FFF2-40B4-BE49-F238E27FC236}">
                    <a16:creationId xmlns:a16="http://schemas.microsoft.com/office/drawing/2014/main" id="{E7F4957B-F659-44BD-9558-43E097E5905C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3E8BF9E-339D-4082-AC79-E71028DDE628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67" name="Ellipse 66">
                <a:extLst>
                  <a:ext uri="{FF2B5EF4-FFF2-40B4-BE49-F238E27FC236}">
                    <a16:creationId xmlns:a16="http://schemas.microsoft.com/office/drawing/2014/main" id="{E742E12B-07BF-4A3A-AB13-776C059C3D88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68" name="Kreuz 67">
                <a:extLst>
                  <a:ext uri="{FF2B5EF4-FFF2-40B4-BE49-F238E27FC236}">
                    <a16:creationId xmlns:a16="http://schemas.microsoft.com/office/drawing/2014/main" id="{26A60D3D-C7EC-420F-866B-5AD73C410A40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E88E430E-A100-4337-A649-8B272DAA6B3B}"/>
              </a:ext>
            </a:extLst>
          </p:cNvPr>
          <p:cNvGrpSpPr/>
          <p:nvPr/>
        </p:nvGrpSpPr>
        <p:grpSpPr>
          <a:xfrm>
            <a:off x="9329794" y="2206269"/>
            <a:ext cx="283464" cy="283464"/>
            <a:chOff x="484632" y="393192"/>
            <a:chExt cx="283464" cy="283464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406B9F0C-02FE-4FAF-8BA5-53F1AD66715F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3" name="Kreuz 72">
              <a:extLst>
                <a:ext uri="{FF2B5EF4-FFF2-40B4-BE49-F238E27FC236}">
                  <a16:creationId xmlns:a16="http://schemas.microsoft.com/office/drawing/2014/main" id="{3F35D6AD-F353-4453-970E-082D31F58A3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F30A4475-2047-4DFB-B8CE-71614970F5C2}"/>
              </a:ext>
            </a:extLst>
          </p:cNvPr>
          <p:cNvGrpSpPr/>
          <p:nvPr/>
        </p:nvGrpSpPr>
        <p:grpSpPr>
          <a:xfrm>
            <a:off x="9329794" y="2979369"/>
            <a:ext cx="283464" cy="283464"/>
            <a:chOff x="1973468" y="128032"/>
            <a:chExt cx="283464" cy="283464"/>
          </a:xfrm>
        </p:grpSpPr>
        <p:sp>
          <p:nvSpPr>
            <p:cNvPr id="75" name="Ellipse 74">
              <a:extLst>
                <a:ext uri="{FF2B5EF4-FFF2-40B4-BE49-F238E27FC236}">
                  <a16:creationId xmlns:a16="http://schemas.microsoft.com/office/drawing/2014/main" id="{98A31F4C-E9EE-484F-BC36-02B2EA40CB53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7A9075BF-B106-4676-BCF4-B3744EFA5081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2D2E5964-0898-456B-AD72-D5C688CF5588}"/>
              </a:ext>
            </a:extLst>
          </p:cNvPr>
          <p:cNvGrpSpPr/>
          <p:nvPr/>
        </p:nvGrpSpPr>
        <p:grpSpPr>
          <a:xfrm>
            <a:off x="9181604" y="3786307"/>
            <a:ext cx="605453" cy="283464"/>
            <a:chOff x="2341021" y="128497"/>
            <a:chExt cx="605453" cy="283464"/>
          </a:xfrm>
        </p:grpSpPr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4F97FA12-6758-425D-B0E1-E8C9F274E16B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82" name="Ellipse 81">
                <a:extLst>
                  <a:ext uri="{FF2B5EF4-FFF2-40B4-BE49-F238E27FC236}">
                    <a16:creationId xmlns:a16="http://schemas.microsoft.com/office/drawing/2014/main" id="{FF5F2825-86F3-4368-8ED3-934166975A48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130596F0-BE6C-4FC0-8ECA-54D772053A6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829CC1FD-D2CA-4894-A143-84E528763B67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80" name="Ellipse 79">
                <a:extLst>
                  <a:ext uri="{FF2B5EF4-FFF2-40B4-BE49-F238E27FC236}">
                    <a16:creationId xmlns:a16="http://schemas.microsoft.com/office/drawing/2014/main" id="{B5BB71A5-4D9C-473C-9194-148B5CB4690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:a16="http://schemas.microsoft.com/office/drawing/2014/main" id="{3450596B-648C-4B7D-8896-82C2BC5B5D08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07173129-A4D5-4DC5-B5DA-C56A43F64DEC}"/>
              </a:ext>
            </a:extLst>
          </p:cNvPr>
          <p:cNvGrpSpPr/>
          <p:nvPr/>
        </p:nvGrpSpPr>
        <p:grpSpPr>
          <a:xfrm>
            <a:off x="3190339" y="5307508"/>
            <a:ext cx="602675" cy="283464"/>
            <a:chOff x="593013" y="133720"/>
            <a:chExt cx="602675" cy="283464"/>
          </a:xfrm>
        </p:grpSpPr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C7A27794-0AD3-4B3C-96F8-93C970377A45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68B74456-3F4B-4147-ACB4-82BABB2CE95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0" name="Kreuz 89">
                <a:extLst>
                  <a:ext uri="{FF2B5EF4-FFF2-40B4-BE49-F238E27FC236}">
                    <a16:creationId xmlns:a16="http://schemas.microsoft.com/office/drawing/2014/main" id="{CA0A77F3-80A3-49F1-BCCC-194A93513C24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86" name="Gruppieren 85">
              <a:extLst>
                <a:ext uri="{FF2B5EF4-FFF2-40B4-BE49-F238E27FC236}">
                  <a16:creationId xmlns:a16="http://schemas.microsoft.com/office/drawing/2014/main" id="{9E4B2BA4-F8D3-445B-B21D-F09FC7C7BBAD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570A19FB-9818-4092-8C60-6B2C5586B42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88" name="Kreuz 87">
                <a:extLst>
                  <a:ext uri="{FF2B5EF4-FFF2-40B4-BE49-F238E27FC236}">
                    <a16:creationId xmlns:a16="http://schemas.microsoft.com/office/drawing/2014/main" id="{12C3EF79-4340-4D65-999D-C0047F763C65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82372EDB-8C41-4F56-865A-1D62A3B8885E}"/>
              </a:ext>
            </a:extLst>
          </p:cNvPr>
          <p:cNvGrpSpPr/>
          <p:nvPr/>
        </p:nvGrpSpPr>
        <p:grpSpPr>
          <a:xfrm>
            <a:off x="3509550" y="4742087"/>
            <a:ext cx="283464" cy="283464"/>
            <a:chOff x="484632" y="393192"/>
            <a:chExt cx="283464" cy="283464"/>
          </a:xfrm>
        </p:grpSpPr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F26D0A7C-4304-4F1F-8BCD-2FBE843B115E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3" name="Kreuz 92">
              <a:extLst>
                <a:ext uri="{FF2B5EF4-FFF2-40B4-BE49-F238E27FC236}">
                  <a16:creationId xmlns:a16="http://schemas.microsoft.com/office/drawing/2014/main" id="{F0E47692-A479-4910-AA81-BC24E7291D45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22803E74-6256-460D-B40E-B4B06F3385E9}"/>
              </a:ext>
            </a:extLst>
          </p:cNvPr>
          <p:cNvGrpSpPr/>
          <p:nvPr/>
        </p:nvGrpSpPr>
        <p:grpSpPr>
          <a:xfrm>
            <a:off x="3509550" y="2473740"/>
            <a:ext cx="283464" cy="283464"/>
            <a:chOff x="1973468" y="128032"/>
            <a:chExt cx="283464" cy="283464"/>
          </a:xfrm>
        </p:grpSpPr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797687BA-CB8D-4D9E-9F6E-5559CF4E2A3A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6" name="Rechteck 95">
              <a:extLst>
                <a:ext uri="{FF2B5EF4-FFF2-40B4-BE49-F238E27FC236}">
                  <a16:creationId xmlns:a16="http://schemas.microsoft.com/office/drawing/2014/main" id="{ADB0B966-867A-426A-ADB3-6666F26ED026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35459863-FD01-4D4C-B04A-3CB9697F4EC5}"/>
              </a:ext>
            </a:extLst>
          </p:cNvPr>
          <p:cNvGrpSpPr/>
          <p:nvPr/>
        </p:nvGrpSpPr>
        <p:grpSpPr>
          <a:xfrm>
            <a:off x="3187561" y="3611243"/>
            <a:ext cx="605453" cy="283464"/>
            <a:chOff x="2341021" y="128497"/>
            <a:chExt cx="605453" cy="283464"/>
          </a:xfrm>
        </p:grpSpPr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F7E71D11-D1C5-428B-BB1B-C3B2CB57C3E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102" name="Ellipse 101">
                <a:extLst>
                  <a:ext uri="{FF2B5EF4-FFF2-40B4-BE49-F238E27FC236}">
                    <a16:creationId xmlns:a16="http://schemas.microsoft.com/office/drawing/2014/main" id="{0C8311C7-1DE9-4F6D-A5CC-BBC36EAC3DF5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:a16="http://schemas.microsoft.com/office/drawing/2014/main" id="{431A0CB0-72ED-4C81-A849-BAE066A0721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5E291D8E-CCCE-472C-A017-0B2C1E6F6E2A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100" name="Ellipse 99">
                <a:extLst>
                  <a:ext uri="{FF2B5EF4-FFF2-40B4-BE49-F238E27FC236}">
                    <a16:creationId xmlns:a16="http://schemas.microsoft.com/office/drawing/2014/main" id="{57E92FF3-9F54-4576-90CB-2A04AD9DB70C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52CBDF29-009B-40CB-848A-6EEDCF9827A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6386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>
            <a:extLst>
              <a:ext uri="{FF2B5EF4-FFF2-40B4-BE49-F238E27FC236}">
                <a16:creationId xmlns:a16="http://schemas.microsoft.com/office/drawing/2014/main" id="{B94DBBB8-1413-49F6-B267-98ADDB14623E}"/>
              </a:ext>
            </a:extLst>
          </p:cNvPr>
          <p:cNvSpPr/>
          <p:nvPr/>
        </p:nvSpPr>
        <p:spPr>
          <a:xfrm>
            <a:off x="8982075" y="1"/>
            <a:ext cx="320992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9B35F5E-8FEC-4838-89B0-A4DDAE2DAC44}"/>
              </a:ext>
            </a:extLst>
          </p:cNvPr>
          <p:cNvSpPr txBox="1"/>
          <p:nvPr/>
        </p:nvSpPr>
        <p:spPr>
          <a:xfrm>
            <a:off x="190742" y="710932"/>
            <a:ext cx="206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b="1" dirty="0"/>
              <a:t>Competence 1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8766046-6527-4F3F-A7DB-40D198CD0C8A}"/>
              </a:ext>
            </a:extLst>
          </p:cNvPr>
          <p:cNvSpPr txBox="1"/>
          <p:nvPr/>
        </p:nvSpPr>
        <p:spPr>
          <a:xfrm>
            <a:off x="237661" y="1272274"/>
            <a:ext cx="20588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Description of the competence description of the competence description of the competence description of the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8E6B523-A70B-41A3-B9E8-61D4FD5831E1}"/>
              </a:ext>
            </a:extLst>
          </p:cNvPr>
          <p:cNvSpPr txBox="1"/>
          <p:nvPr/>
        </p:nvSpPr>
        <p:spPr>
          <a:xfrm>
            <a:off x="5511801" y="2433788"/>
            <a:ext cx="2305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Description of the knowledge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ADE9321-97BD-43FC-ACE7-DF21392BBF84}"/>
              </a:ext>
            </a:extLst>
          </p:cNvPr>
          <p:cNvSpPr txBox="1"/>
          <p:nvPr/>
        </p:nvSpPr>
        <p:spPr>
          <a:xfrm>
            <a:off x="5487186" y="1524615"/>
            <a:ext cx="213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Description of the skills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35401A6-C879-40B8-BE25-246D253CFB41}"/>
              </a:ext>
            </a:extLst>
          </p:cNvPr>
          <p:cNvSpPr txBox="1"/>
          <p:nvPr/>
        </p:nvSpPr>
        <p:spPr>
          <a:xfrm>
            <a:off x="5476875" y="479207"/>
            <a:ext cx="213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Description of the attitude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E3D4ADA-1B46-4869-B9DF-B450AD30E282}"/>
              </a:ext>
            </a:extLst>
          </p:cNvPr>
          <p:cNvSpPr txBox="1"/>
          <p:nvPr/>
        </p:nvSpPr>
        <p:spPr>
          <a:xfrm>
            <a:off x="190742" y="3662364"/>
            <a:ext cx="206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b="1" dirty="0"/>
              <a:t>Competence 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6FE2BCD-58D9-414C-A3B1-24AE4CE00407}"/>
              </a:ext>
            </a:extLst>
          </p:cNvPr>
          <p:cNvSpPr txBox="1"/>
          <p:nvPr/>
        </p:nvSpPr>
        <p:spPr>
          <a:xfrm>
            <a:off x="237661" y="4223706"/>
            <a:ext cx="20588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Description of the competence description of the competence description of the competence description of the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A1B3B69-CB46-48DF-BED5-CC0471FB4F86}"/>
              </a:ext>
            </a:extLst>
          </p:cNvPr>
          <p:cNvSpPr txBox="1"/>
          <p:nvPr/>
        </p:nvSpPr>
        <p:spPr>
          <a:xfrm>
            <a:off x="5511799" y="5643652"/>
            <a:ext cx="2305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Description of the knowledge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67742AB-6CB6-477E-AA31-3D207A3F7F1A}"/>
              </a:ext>
            </a:extLst>
          </p:cNvPr>
          <p:cNvSpPr txBox="1"/>
          <p:nvPr/>
        </p:nvSpPr>
        <p:spPr>
          <a:xfrm>
            <a:off x="5487185" y="4734479"/>
            <a:ext cx="213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Description of the skills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801898A-97B7-45AC-8651-C58EC935022A}"/>
              </a:ext>
            </a:extLst>
          </p:cNvPr>
          <p:cNvSpPr txBox="1"/>
          <p:nvPr/>
        </p:nvSpPr>
        <p:spPr>
          <a:xfrm>
            <a:off x="5476874" y="3689071"/>
            <a:ext cx="213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Description of the attitudes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AFB8AB-9CF8-4EF8-81C2-5F804F763CBB}"/>
              </a:ext>
            </a:extLst>
          </p:cNvPr>
          <p:cNvGrpSpPr/>
          <p:nvPr/>
        </p:nvGrpSpPr>
        <p:grpSpPr>
          <a:xfrm>
            <a:off x="497823" y="1143110"/>
            <a:ext cx="4855043" cy="4646868"/>
            <a:chOff x="1416050" y="1125538"/>
            <a:chExt cx="4855043" cy="4646868"/>
          </a:xfrm>
        </p:grpSpPr>
        <p:sp>
          <p:nvSpPr>
            <p:cNvPr id="5" name="Teilkreis 4">
              <a:extLst>
                <a:ext uri="{FF2B5EF4-FFF2-40B4-BE49-F238E27FC236}">
                  <a16:creationId xmlns:a16="http://schemas.microsoft.com/office/drawing/2014/main" id="{37FD81DA-FF82-4476-B8CD-1F095B0D2889}"/>
                </a:ext>
              </a:extLst>
            </p:cNvPr>
            <p:cNvSpPr/>
            <p:nvPr/>
          </p:nvSpPr>
          <p:spPr>
            <a:xfrm>
              <a:off x="1416050" y="1125538"/>
              <a:ext cx="4679950" cy="4646868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8" name="Teilkreis 7">
              <a:extLst>
                <a:ext uri="{FF2B5EF4-FFF2-40B4-BE49-F238E27FC236}">
                  <a16:creationId xmlns:a16="http://schemas.microsoft.com/office/drawing/2014/main" id="{148E9783-B54A-45C4-8FC2-82E69ED8AE2C}"/>
                </a:ext>
              </a:extLst>
            </p:cNvPr>
            <p:cNvSpPr/>
            <p:nvPr/>
          </p:nvSpPr>
          <p:spPr>
            <a:xfrm>
              <a:off x="2021356" y="1736725"/>
              <a:ext cx="3469338" cy="344481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1" name="Teilkreis 10">
              <a:extLst>
                <a:ext uri="{FF2B5EF4-FFF2-40B4-BE49-F238E27FC236}">
                  <a16:creationId xmlns:a16="http://schemas.microsoft.com/office/drawing/2014/main" id="{57594F79-FC28-4D9F-9A17-2B719F67AA1C}"/>
                </a:ext>
              </a:extLst>
            </p:cNvPr>
            <p:cNvSpPr/>
            <p:nvPr/>
          </p:nvSpPr>
          <p:spPr>
            <a:xfrm>
              <a:off x="2631591" y="2368046"/>
              <a:ext cx="2248868" cy="2232972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7" name="Teilkreis 6">
              <a:extLst>
                <a:ext uri="{FF2B5EF4-FFF2-40B4-BE49-F238E27FC236}">
                  <a16:creationId xmlns:a16="http://schemas.microsoft.com/office/drawing/2014/main" id="{5B3DFF79-CAB5-4FD9-9567-29BF874FC8C1}"/>
                </a:ext>
              </a:extLst>
            </p:cNvPr>
            <p:cNvSpPr/>
            <p:nvPr/>
          </p:nvSpPr>
          <p:spPr>
            <a:xfrm flipV="1">
              <a:off x="3145790" y="2928980"/>
              <a:ext cx="1220470" cy="106030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0FECFD27-333C-4D0D-8501-525FC649B8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6025" y="3429000"/>
              <a:ext cx="2515068" cy="2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8F723F7C-C562-44B5-8BE4-6A994279E0CC}"/>
                </a:ext>
              </a:extLst>
            </p:cNvPr>
            <p:cNvCxnSpPr>
              <a:cxnSpLocks/>
            </p:cNvCxnSpPr>
            <p:nvPr/>
          </p:nvCxnSpPr>
          <p:spPr>
            <a:xfrm>
              <a:off x="3756025" y="3429000"/>
              <a:ext cx="2218841" cy="1258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E3884349-AEF6-4DF9-8AB4-6AB04291F4AB}"/>
                </a:ext>
              </a:extLst>
            </p:cNvPr>
            <p:cNvCxnSpPr>
              <a:cxnSpLocks/>
            </p:cNvCxnSpPr>
            <p:nvPr/>
          </p:nvCxnSpPr>
          <p:spPr>
            <a:xfrm>
              <a:off x="3756025" y="3429000"/>
              <a:ext cx="1503759" cy="22329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5A1C844A-D445-44B6-9C62-158F5D2731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70245" y="2236920"/>
              <a:ext cx="2253202" cy="1192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24CC40AD-1C2B-4F79-9137-B8E933E3F1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6025" y="1391590"/>
              <a:ext cx="1503759" cy="20374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7C965352-8E4D-4B3E-906D-D3E20D90A305}"/>
              </a:ext>
            </a:extLst>
          </p:cNvPr>
          <p:cNvGrpSpPr/>
          <p:nvPr/>
        </p:nvGrpSpPr>
        <p:grpSpPr>
          <a:xfrm>
            <a:off x="2118225" y="1348208"/>
            <a:ext cx="602675" cy="283464"/>
            <a:chOff x="593013" y="133720"/>
            <a:chExt cx="602675" cy="283464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6DABEA5A-A81A-45AD-8085-3BF0B7CE0CE2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D37AFB8D-F491-44F4-8E97-C46D8C7FAF6D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" name="Kreuz 48">
                <a:extLst>
                  <a:ext uri="{FF2B5EF4-FFF2-40B4-BE49-F238E27FC236}">
                    <a16:creationId xmlns:a16="http://schemas.microsoft.com/office/drawing/2014/main" id="{54BB2E70-94BD-4476-9814-088A03716B98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CD5D3172-CF8A-43B5-89EE-CBE29EDC2FF7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85C17632-A387-4766-84B9-7EC6E89EF1E4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47" name="Kreuz 46">
                <a:extLst>
                  <a:ext uri="{FF2B5EF4-FFF2-40B4-BE49-F238E27FC236}">
                    <a16:creationId xmlns:a16="http://schemas.microsoft.com/office/drawing/2014/main" id="{4F374D27-E55B-4B5F-AD54-F0B019D38103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74CF9338-C795-4EA9-9F72-061166E85B09}"/>
              </a:ext>
            </a:extLst>
          </p:cNvPr>
          <p:cNvGrpSpPr/>
          <p:nvPr/>
        </p:nvGrpSpPr>
        <p:grpSpPr>
          <a:xfrm>
            <a:off x="2437436" y="1921781"/>
            <a:ext cx="283464" cy="283464"/>
            <a:chOff x="484632" y="393192"/>
            <a:chExt cx="283464" cy="283464"/>
          </a:xfrm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4E06F57A-D13B-4757-B2F0-489F4CC5B3CC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2" name="Kreuz 51">
              <a:extLst>
                <a:ext uri="{FF2B5EF4-FFF2-40B4-BE49-F238E27FC236}">
                  <a16:creationId xmlns:a16="http://schemas.microsoft.com/office/drawing/2014/main" id="{F3F23C7F-E3C9-4378-905F-20F1CBCE2795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D1F13ECA-65EF-4E5C-8420-8872BB797FD1}"/>
              </a:ext>
            </a:extLst>
          </p:cNvPr>
          <p:cNvGrpSpPr/>
          <p:nvPr/>
        </p:nvGrpSpPr>
        <p:grpSpPr>
          <a:xfrm>
            <a:off x="2437436" y="4198279"/>
            <a:ext cx="283464" cy="283464"/>
            <a:chOff x="1973468" y="128032"/>
            <a:chExt cx="283464" cy="283464"/>
          </a:xfrm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76067376-7247-4B44-87A0-EFB8D39DF100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EB72C329-2A47-428C-A05F-4B8C9FC57095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A15F91D9-3536-4645-8AD6-7467DAF7E6EC}"/>
              </a:ext>
            </a:extLst>
          </p:cNvPr>
          <p:cNvGrpSpPr/>
          <p:nvPr/>
        </p:nvGrpSpPr>
        <p:grpSpPr>
          <a:xfrm>
            <a:off x="2115447" y="3068926"/>
            <a:ext cx="605453" cy="283464"/>
            <a:chOff x="2341021" y="128497"/>
            <a:chExt cx="605453" cy="283464"/>
          </a:xfrm>
        </p:grpSpPr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4480410F-509E-4BDA-BBFF-839A93E1140F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2E2FC75E-3460-456D-9580-3C4204F56351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922E64AB-5C7B-4683-A432-7C3CA0999E37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4F6D8981-8238-4418-ADF2-058CC0A81D18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88C358DC-C555-4F72-9ED1-9902641B5E81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12A3FCE6-0CE1-4027-B0F4-7F47ADC707D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DBE2670E-A8CD-4671-849D-DF454A0B5DBF}"/>
              </a:ext>
            </a:extLst>
          </p:cNvPr>
          <p:cNvGrpSpPr/>
          <p:nvPr/>
        </p:nvGrpSpPr>
        <p:grpSpPr>
          <a:xfrm>
            <a:off x="2118225" y="5329122"/>
            <a:ext cx="602675" cy="283464"/>
            <a:chOff x="593013" y="133720"/>
            <a:chExt cx="602675" cy="283464"/>
          </a:xfrm>
        </p:grpSpPr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F7F6FA9D-D841-4B2E-9275-24D77AE1F512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68" name="Ellipse 67">
                <a:extLst>
                  <a:ext uri="{FF2B5EF4-FFF2-40B4-BE49-F238E27FC236}">
                    <a16:creationId xmlns:a16="http://schemas.microsoft.com/office/drawing/2014/main" id="{347B3A2A-B2A2-464B-82EC-F6C8279C00E5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9" name="Kreuz 68">
                <a:extLst>
                  <a:ext uri="{FF2B5EF4-FFF2-40B4-BE49-F238E27FC236}">
                    <a16:creationId xmlns:a16="http://schemas.microsoft.com/office/drawing/2014/main" id="{D2281AB4-57FE-4DA8-A861-3FF82F14DCE8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66ADF641-8F35-4FB6-A32E-527C526ABA53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66" name="Ellipse 65">
                <a:extLst>
                  <a:ext uri="{FF2B5EF4-FFF2-40B4-BE49-F238E27FC236}">
                    <a16:creationId xmlns:a16="http://schemas.microsoft.com/office/drawing/2014/main" id="{F309DF78-9C20-46A1-A690-C22D2CF5406E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67" name="Kreuz 66">
                <a:extLst>
                  <a:ext uri="{FF2B5EF4-FFF2-40B4-BE49-F238E27FC236}">
                    <a16:creationId xmlns:a16="http://schemas.microsoft.com/office/drawing/2014/main" id="{6E477374-94A4-47DE-A073-4DB6F4A98CDA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501ABBEC-CCD0-4EFA-8B12-CD19EF69BA63}"/>
              </a:ext>
            </a:extLst>
          </p:cNvPr>
          <p:cNvGrpSpPr/>
          <p:nvPr/>
        </p:nvGrpSpPr>
        <p:grpSpPr>
          <a:xfrm>
            <a:off x="2437436" y="4763701"/>
            <a:ext cx="283464" cy="283464"/>
            <a:chOff x="484632" y="393192"/>
            <a:chExt cx="283464" cy="283464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411163C1-CF10-4528-9816-AA9F479D0D72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2" name="Kreuz 71">
              <a:extLst>
                <a:ext uri="{FF2B5EF4-FFF2-40B4-BE49-F238E27FC236}">
                  <a16:creationId xmlns:a16="http://schemas.microsoft.com/office/drawing/2014/main" id="{64006288-4702-4264-9937-C26DE9806232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12B4081C-C991-4D0E-BBE1-14E3F47FED22}"/>
              </a:ext>
            </a:extLst>
          </p:cNvPr>
          <p:cNvGrpSpPr/>
          <p:nvPr/>
        </p:nvGrpSpPr>
        <p:grpSpPr>
          <a:xfrm>
            <a:off x="2437436" y="2495354"/>
            <a:ext cx="283464" cy="283464"/>
            <a:chOff x="1973468" y="128032"/>
            <a:chExt cx="283464" cy="283464"/>
          </a:xfrm>
        </p:grpSpPr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98F1793F-328A-495B-8DAC-F932F7884C88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5" name="Rechteck 74">
              <a:extLst>
                <a:ext uri="{FF2B5EF4-FFF2-40B4-BE49-F238E27FC236}">
                  <a16:creationId xmlns:a16="http://schemas.microsoft.com/office/drawing/2014/main" id="{80DE9DE7-EF1C-4ED5-AEE2-A525654F9E7B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A1F07A1C-DC3C-4D31-8058-3D0D89D13C55}"/>
              </a:ext>
            </a:extLst>
          </p:cNvPr>
          <p:cNvGrpSpPr/>
          <p:nvPr/>
        </p:nvGrpSpPr>
        <p:grpSpPr>
          <a:xfrm>
            <a:off x="2115447" y="3632857"/>
            <a:ext cx="605453" cy="283464"/>
            <a:chOff x="2341021" y="128497"/>
            <a:chExt cx="605453" cy="283464"/>
          </a:xfrm>
        </p:grpSpPr>
        <p:grpSp>
          <p:nvGrpSpPr>
            <p:cNvPr id="77" name="Gruppieren 76">
              <a:extLst>
                <a:ext uri="{FF2B5EF4-FFF2-40B4-BE49-F238E27FC236}">
                  <a16:creationId xmlns:a16="http://schemas.microsoft.com/office/drawing/2014/main" id="{9F927C32-5D16-4680-8A7E-A56FB48A06F3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DFB3F15A-60C8-454F-BB12-2A0B7B683BB9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82" name="Rechteck 81">
                <a:extLst>
                  <a:ext uri="{FF2B5EF4-FFF2-40B4-BE49-F238E27FC236}">
                    <a16:creationId xmlns:a16="http://schemas.microsoft.com/office/drawing/2014/main" id="{848E6CAF-60D3-4788-8FF3-CD62304E38D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48A0E744-410A-4F42-B41F-01F0B95B7C54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1DF93778-9F31-4385-A549-D068C5C444F2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80" name="Rechteck 79">
                <a:extLst>
                  <a:ext uri="{FF2B5EF4-FFF2-40B4-BE49-F238E27FC236}">
                    <a16:creationId xmlns:a16="http://schemas.microsoft.com/office/drawing/2014/main" id="{870B3006-4B93-4FA2-9F93-2D520F16A888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sp>
        <p:nvSpPr>
          <p:cNvPr id="83" name="Textfeld 82">
            <a:extLst>
              <a:ext uri="{FF2B5EF4-FFF2-40B4-BE49-F238E27FC236}">
                <a16:creationId xmlns:a16="http://schemas.microsoft.com/office/drawing/2014/main" id="{8DB28B5A-8B45-40E4-BFC2-6997C1EE7941}"/>
              </a:ext>
            </a:extLst>
          </p:cNvPr>
          <p:cNvSpPr txBox="1"/>
          <p:nvPr/>
        </p:nvSpPr>
        <p:spPr>
          <a:xfrm>
            <a:off x="9165120" y="605341"/>
            <a:ext cx="274802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Legend</a:t>
            </a:r>
            <a:endParaRPr lang="en-US" b="1" dirty="0"/>
          </a:p>
          <a:p>
            <a:endParaRPr lang="en-US" dirty="0"/>
          </a:p>
          <a:p>
            <a:pPr marL="625475" indent="-625475"/>
            <a:r>
              <a:rPr lang="en-US" dirty="0"/>
              <a:t>	I can explain how to do it and help others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alone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 do it with assistance and/or guidance</a:t>
            </a:r>
          </a:p>
          <a:p>
            <a:pPr marL="625475" indent="-625475"/>
            <a:endParaRPr lang="en-US" dirty="0"/>
          </a:p>
          <a:p>
            <a:pPr marL="625475" indent="-625475"/>
            <a:r>
              <a:rPr lang="en-US" dirty="0"/>
              <a:t>	I can't do it at all</a:t>
            </a:r>
            <a:br>
              <a:rPr lang="en-US" dirty="0"/>
            </a:br>
            <a:endParaRPr lang="en-US" dirty="0"/>
          </a:p>
          <a:p>
            <a:pPr marL="447675" indent="-447675"/>
            <a:r>
              <a:rPr lang="en-US" dirty="0"/>
              <a:t>	</a:t>
            </a:r>
          </a:p>
        </p:txBody>
      </p: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FBDF5BF5-FF3C-496E-AC2E-77E766E9789C}"/>
              </a:ext>
            </a:extLst>
          </p:cNvPr>
          <p:cNvGrpSpPr/>
          <p:nvPr/>
        </p:nvGrpSpPr>
        <p:grpSpPr>
          <a:xfrm>
            <a:off x="9165120" y="1372030"/>
            <a:ext cx="602675" cy="283464"/>
            <a:chOff x="593013" y="133720"/>
            <a:chExt cx="602675" cy="283464"/>
          </a:xfrm>
        </p:grpSpPr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0ED3E3C1-1EE1-4F0E-9C2A-3D4A902E3AB6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318DE088-291D-49F7-A964-65E9F70CA226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0" name="Kreuz 89">
                <a:extLst>
                  <a:ext uri="{FF2B5EF4-FFF2-40B4-BE49-F238E27FC236}">
                    <a16:creationId xmlns:a16="http://schemas.microsoft.com/office/drawing/2014/main" id="{CF747B5B-3CFA-4C7B-AA38-A28A68E017CB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86" name="Gruppieren 85">
              <a:extLst>
                <a:ext uri="{FF2B5EF4-FFF2-40B4-BE49-F238E27FC236}">
                  <a16:creationId xmlns:a16="http://schemas.microsoft.com/office/drawing/2014/main" id="{5D9361D0-2A4B-4461-8187-6349BB9490EB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0BE2C538-B7E0-4A55-B41A-11BA3E82916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88" name="Kreuz 87">
                <a:extLst>
                  <a:ext uri="{FF2B5EF4-FFF2-40B4-BE49-F238E27FC236}">
                    <a16:creationId xmlns:a16="http://schemas.microsoft.com/office/drawing/2014/main" id="{28A2C59F-9C55-4980-BB46-1E80FB2B3A42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E86F03E2-3AFA-42DF-8072-310241C2E631}"/>
              </a:ext>
            </a:extLst>
          </p:cNvPr>
          <p:cNvGrpSpPr/>
          <p:nvPr/>
        </p:nvGrpSpPr>
        <p:grpSpPr>
          <a:xfrm>
            <a:off x="9329794" y="2206269"/>
            <a:ext cx="283464" cy="283464"/>
            <a:chOff x="484632" y="393192"/>
            <a:chExt cx="283464" cy="283464"/>
          </a:xfrm>
        </p:grpSpPr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F891D6D3-1198-44F7-8FAB-715F07085725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3" name="Kreuz 92">
              <a:extLst>
                <a:ext uri="{FF2B5EF4-FFF2-40B4-BE49-F238E27FC236}">
                  <a16:creationId xmlns:a16="http://schemas.microsoft.com/office/drawing/2014/main" id="{04082A2D-4706-424B-B72D-4222A57BDDAD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28733F30-7B0A-4165-97E2-5FFFB2876A46}"/>
              </a:ext>
            </a:extLst>
          </p:cNvPr>
          <p:cNvGrpSpPr/>
          <p:nvPr/>
        </p:nvGrpSpPr>
        <p:grpSpPr>
          <a:xfrm>
            <a:off x="9329794" y="2979369"/>
            <a:ext cx="283464" cy="283464"/>
            <a:chOff x="1973468" y="128032"/>
            <a:chExt cx="283464" cy="283464"/>
          </a:xfrm>
        </p:grpSpPr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2477B111-3E19-4210-ABAB-556792861517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6" name="Rechteck 95">
              <a:extLst>
                <a:ext uri="{FF2B5EF4-FFF2-40B4-BE49-F238E27FC236}">
                  <a16:creationId xmlns:a16="http://schemas.microsoft.com/office/drawing/2014/main" id="{DE72021A-4A77-4CCC-B9BF-D70455012542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A59E0C82-F730-4818-BC97-823DC1A89ADF}"/>
              </a:ext>
            </a:extLst>
          </p:cNvPr>
          <p:cNvGrpSpPr/>
          <p:nvPr/>
        </p:nvGrpSpPr>
        <p:grpSpPr>
          <a:xfrm>
            <a:off x="9181604" y="3786307"/>
            <a:ext cx="605453" cy="283464"/>
            <a:chOff x="2341021" y="128497"/>
            <a:chExt cx="605453" cy="283464"/>
          </a:xfrm>
        </p:grpSpPr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947AF5E3-83F8-4728-8F1D-FBD3AF60B159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102" name="Ellipse 101">
                <a:extLst>
                  <a:ext uri="{FF2B5EF4-FFF2-40B4-BE49-F238E27FC236}">
                    <a16:creationId xmlns:a16="http://schemas.microsoft.com/office/drawing/2014/main" id="{2DC11979-C9AF-4512-A32A-8FAC71AEE28A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:a16="http://schemas.microsoft.com/office/drawing/2014/main" id="{92E0B844-93CC-4049-BC49-357AFABA9C1A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EF3C7AC7-F99F-4A08-BE2F-B12F2618E521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100" name="Ellipse 99">
                <a:extLst>
                  <a:ext uri="{FF2B5EF4-FFF2-40B4-BE49-F238E27FC236}">
                    <a16:creationId xmlns:a16="http://schemas.microsoft.com/office/drawing/2014/main" id="{B7415B15-7953-4D3F-97E6-5245ABC34DAA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D13EF001-5217-4C4B-A24D-A5D89D2748AB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905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E354FFD-D6B0-48E6-8F05-339E97305312}"/>
              </a:ext>
            </a:extLst>
          </p:cNvPr>
          <p:cNvGrpSpPr/>
          <p:nvPr/>
        </p:nvGrpSpPr>
        <p:grpSpPr>
          <a:xfrm>
            <a:off x="838200" y="1956832"/>
            <a:ext cx="602675" cy="283464"/>
            <a:chOff x="593013" y="133720"/>
            <a:chExt cx="602675" cy="283464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C456F3AF-9D8E-44D6-A164-B880FDEF21E4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11D8ACC7-4978-496C-9513-D4E876B1D6D4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8" name="Kreuz 7">
                <a:extLst>
                  <a:ext uri="{FF2B5EF4-FFF2-40B4-BE49-F238E27FC236}">
                    <a16:creationId xmlns:a16="http://schemas.microsoft.com/office/drawing/2014/main" id="{2440A111-80DF-4D97-96E2-4E91171E6A94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E07C731E-1ABA-47A2-BAD9-0C9A0B6E08D3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5" name="Ellipse 4">
                <a:extLst>
                  <a:ext uri="{FF2B5EF4-FFF2-40B4-BE49-F238E27FC236}">
                    <a16:creationId xmlns:a16="http://schemas.microsoft.com/office/drawing/2014/main" id="{27459683-E9CB-4182-B2E4-FCFC2E548FFB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6" name="Kreuz 5">
                <a:extLst>
                  <a:ext uri="{FF2B5EF4-FFF2-40B4-BE49-F238E27FC236}">
                    <a16:creationId xmlns:a16="http://schemas.microsoft.com/office/drawing/2014/main" id="{21287C66-D32B-458A-9253-332ADD364B1B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87A5460-20DD-4A47-84CC-34FC266CD652}"/>
              </a:ext>
            </a:extLst>
          </p:cNvPr>
          <p:cNvGrpSpPr/>
          <p:nvPr/>
        </p:nvGrpSpPr>
        <p:grpSpPr>
          <a:xfrm>
            <a:off x="838200" y="2983147"/>
            <a:ext cx="283464" cy="283464"/>
            <a:chOff x="484632" y="393192"/>
            <a:chExt cx="283464" cy="283464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D7521C8A-C171-4263-8FE1-E36C7303FB05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Kreuz 10">
              <a:extLst>
                <a:ext uri="{FF2B5EF4-FFF2-40B4-BE49-F238E27FC236}">
                  <a16:creationId xmlns:a16="http://schemas.microsoft.com/office/drawing/2014/main" id="{DAFD25E9-21DA-4B9C-B6AC-2C75FE538F9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A8B04F3C-73F2-4E94-8028-2B6ECF4C19AF}"/>
              </a:ext>
            </a:extLst>
          </p:cNvPr>
          <p:cNvGrpSpPr/>
          <p:nvPr/>
        </p:nvGrpSpPr>
        <p:grpSpPr>
          <a:xfrm>
            <a:off x="838200" y="4009462"/>
            <a:ext cx="283464" cy="283464"/>
            <a:chOff x="1973468" y="128032"/>
            <a:chExt cx="283464" cy="283464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47C8718D-7FD1-4C71-B865-5EF5EF3ED22F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EA00BD00-5E9D-4A74-B54E-4290A9B977DE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AE74410-42AE-498A-94DF-2FBF8F977C0C}"/>
              </a:ext>
            </a:extLst>
          </p:cNvPr>
          <p:cNvGrpSpPr/>
          <p:nvPr/>
        </p:nvGrpSpPr>
        <p:grpSpPr>
          <a:xfrm>
            <a:off x="838200" y="5035777"/>
            <a:ext cx="605453" cy="283464"/>
            <a:chOff x="2341021" y="128497"/>
            <a:chExt cx="605453" cy="283464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5CFC2ADE-5E58-435D-9A66-C9A8F542CC17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93D06F0C-8631-4098-841C-5B3369217E02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828BB3E3-1888-44ED-9151-14DD6B88B7CB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4128B232-ADD3-41EC-B406-588C0A9218B7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C62E76DF-EF4A-4EFE-ACB6-CF64A051C08A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AB1EF204-AFC8-4D1F-A394-4E174046BA8C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  <p:sp>
        <p:nvSpPr>
          <p:cNvPr id="22" name="Titel 21">
            <a:extLst>
              <a:ext uri="{FF2B5EF4-FFF2-40B4-BE49-F238E27FC236}">
                <a16:creationId xmlns:a16="http://schemas.microsoft.com/office/drawing/2014/main" id="{6A7D3178-9BBC-43AA-AFB0-F64950592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Icons (Explanation)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72436238-221D-4C4E-BFAD-F4080505B675}"/>
              </a:ext>
            </a:extLst>
          </p:cNvPr>
          <p:cNvGrpSpPr/>
          <p:nvPr/>
        </p:nvGrpSpPr>
        <p:grpSpPr>
          <a:xfrm>
            <a:off x="3756025" y="1947688"/>
            <a:ext cx="602675" cy="283464"/>
            <a:chOff x="593013" y="133720"/>
            <a:chExt cx="602675" cy="283464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63618A8F-91AD-434B-B3C7-BDEE1E0CADBA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3C2726E5-ED66-4888-8FD6-328EC6A2486F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9" name="Kreuz 28">
                <a:extLst>
                  <a:ext uri="{FF2B5EF4-FFF2-40B4-BE49-F238E27FC236}">
                    <a16:creationId xmlns:a16="http://schemas.microsoft.com/office/drawing/2014/main" id="{4E713793-5786-43F1-B8A7-C18DB77C7988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4254AEF3-0D88-4413-A177-9856552E7AB5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56817328-D29D-404C-A990-284DC6989C9E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sp>
            <p:nvSpPr>
              <p:cNvPr id="27" name="Kreuz 26">
                <a:extLst>
                  <a:ext uri="{FF2B5EF4-FFF2-40B4-BE49-F238E27FC236}">
                    <a16:creationId xmlns:a16="http://schemas.microsoft.com/office/drawing/2014/main" id="{8CCB4305-4ECA-41FA-8DDE-78DAD45E10FE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4D548D3C-5889-4C00-AFEC-AD9A54C2221A}"/>
              </a:ext>
            </a:extLst>
          </p:cNvPr>
          <p:cNvGrpSpPr/>
          <p:nvPr/>
        </p:nvGrpSpPr>
        <p:grpSpPr>
          <a:xfrm>
            <a:off x="3756025" y="2974003"/>
            <a:ext cx="283464" cy="283464"/>
            <a:chOff x="484632" y="393192"/>
            <a:chExt cx="283464" cy="283464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565CD026-D3C2-4F73-9B6F-7CD4BF61ADF7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2" name="Kreuz 31">
              <a:extLst>
                <a:ext uri="{FF2B5EF4-FFF2-40B4-BE49-F238E27FC236}">
                  <a16:creationId xmlns:a16="http://schemas.microsoft.com/office/drawing/2014/main" id="{63CF7E37-977E-4136-AE6E-F34CD4ACCB73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9768AB23-C146-4E61-8B5E-C6DDF57EA779}"/>
              </a:ext>
            </a:extLst>
          </p:cNvPr>
          <p:cNvGrpSpPr/>
          <p:nvPr/>
        </p:nvGrpSpPr>
        <p:grpSpPr>
          <a:xfrm>
            <a:off x="3756025" y="4000318"/>
            <a:ext cx="283464" cy="283464"/>
            <a:chOff x="1973468" y="128032"/>
            <a:chExt cx="283464" cy="283464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382691D0-3A8A-415B-9C79-33B7B4C1932E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6967B80A-01DB-4887-82AD-7156FFC6030F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3A361390-AF1D-4255-B6A2-1BFF36A04718}"/>
              </a:ext>
            </a:extLst>
          </p:cNvPr>
          <p:cNvGrpSpPr/>
          <p:nvPr/>
        </p:nvGrpSpPr>
        <p:grpSpPr>
          <a:xfrm>
            <a:off x="3756025" y="5026633"/>
            <a:ext cx="605453" cy="283464"/>
            <a:chOff x="2341021" y="128497"/>
            <a:chExt cx="605453" cy="283464"/>
          </a:xfrm>
        </p:grpSpPr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D97E4AA3-C8E8-459C-BE6E-FDCAC19CA1C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88DDD473-02D8-4B9E-8DD3-07D2F3650D48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BAAFE17C-D5A8-4815-966E-E92CA3A79571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CE04AE38-41D9-4579-B853-45E7ACE29E88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58B03259-44AE-452A-B903-513FC8015AF1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F49200C7-6074-4BCE-AD7D-B3A2A804136B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9774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</Words>
  <Application>Microsoft Office PowerPoint</Application>
  <PresentationFormat>Breitbild</PresentationFormat>
  <Paragraphs>52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Icons (Explanation)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Mazohl</dc:creator>
  <cp:lastModifiedBy>Peter Mazohl</cp:lastModifiedBy>
  <cp:revision>11</cp:revision>
  <dcterms:created xsi:type="dcterms:W3CDTF">2021-02-04T17:18:32Z</dcterms:created>
  <dcterms:modified xsi:type="dcterms:W3CDTF">2022-04-12T17:12:57Z</dcterms:modified>
</cp:coreProperties>
</file>