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78" y="72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9B35F5E-8FEC-4838-89B0-A4DDAE2DAC44}"/>
              </a:ext>
            </a:extLst>
          </p:cNvPr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766046-6527-4F3F-A7DB-40D198CD0C8A}"/>
              </a:ext>
            </a:extLst>
          </p:cNvPr>
          <p:cNvSpPr txBox="1"/>
          <p:nvPr/>
        </p:nvSpPr>
        <p:spPr>
          <a:xfrm>
            <a:off x="1074753" y="1634172"/>
            <a:ext cx="20808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err="1"/>
              <a:t>Distinguish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</a:t>
            </a:r>
            <a:r>
              <a:rPr lang="de-AT" sz="1600" dirty="0" err="1"/>
              <a:t>threats</a:t>
            </a:r>
            <a:r>
              <a:rPr lang="de-AT" sz="1600" dirty="0"/>
              <a:t> </a:t>
            </a:r>
            <a:r>
              <a:rPr lang="de-AT" sz="1600" dirty="0" err="1"/>
              <a:t>of</a:t>
            </a:r>
            <a:r>
              <a:rPr lang="de-AT" sz="1600" dirty="0"/>
              <a:t> digital </a:t>
            </a:r>
            <a:r>
              <a:rPr lang="de-AT" sz="1600" dirty="0" err="1"/>
              <a:t>communication</a:t>
            </a:r>
            <a:r>
              <a:rPr lang="de-AT" sz="1600" dirty="0"/>
              <a:t> and </a:t>
            </a:r>
            <a:r>
              <a:rPr lang="de-AT" sz="1600" dirty="0" err="1"/>
              <a:t>avoid</a:t>
            </a:r>
            <a:r>
              <a:rPr lang="de-AT" sz="1600" dirty="0"/>
              <a:t> </a:t>
            </a:r>
            <a:r>
              <a:rPr lang="de-AT" sz="1600" dirty="0" err="1"/>
              <a:t>them</a:t>
            </a:r>
            <a:r>
              <a:rPr lang="de-AT" sz="1600" dirty="0"/>
              <a:t>, in </a:t>
            </a:r>
            <a:r>
              <a:rPr lang="de-AT" sz="1600" dirty="0" err="1"/>
              <a:t>roder</a:t>
            </a:r>
            <a:r>
              <a:rPr lang="de-AT" sz="1600" dirty="0"/>
              <a:t> </a:t>
            </a:r>
            <a:r>
              <a:rPr lang="de-AT" sz="1600" dirty="0" err="1"/>
              <a:t>to</a:t>
            </a:r>
            <a:r>
              <a:rPr lang="de-AT" sz="1600" dirty="0"/>
              <a:t> </a:t>
            </a:r>
            <a:r>
              <a:rPr lang="de-AT" sz="1600" dirty="0" err="1"/>
              <a:t>reach</a:t>
            </a:r>
            <a:r>
              <a:rPr lang="de-AT" sz="1600" dirty="0"/>
              <a:t> digital </a:t>
            </a:r>
            <a:r>
              <a:rPr lang="de-AT" sz="1600" dirty="0" err="1"/>
              <a:t>communication</a:t>
            </a:r>
            <a:r>
              <a:rPr lang="de-AT" sz="1600" dirty="0"/>
              <a:t> </a:t>
            </a:r>
            <a:r>
              <a:rPr lang="de-AT" sz="1600" dirty="0" err="1"/>
              <a:t>purposes</a:t>
            </a:r>
            <a:endParaRPr lang="de-AT" sz="160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E6B523-A70B-41A3-B9E8-61D4FD5831E1}"/>
              </a:ext>
            </a:extLst>
          </p:cNvPr>
          <p:cNvSpPr txBox="1"/>
          <p:nvPr/>
        </p:nvSpPr>
        <p:spPr>
          <a:xfrm>
            <a:off x="6275391" y="5126075"/>
            <a:ext cx="2529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err="1"/>
              <a:t>Know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difference</a:t>
            </a:r>
            <a:r>
              <a:rPr lang="de-AT" dirty="0"/>
              <a:t> </a:t>
            </a:r>
            <a:r>
              <a:rPr lang="de-AT" dirty="0" err="1"/>
              <a:t>between</a:t>
            </a:r>
            <a:r>
              <a:rPr lang="de-AT" dirty="0"/>
              <a:t> </a:t>
            </a:r>
            <a:r>
              <a:rPr lang="de-AT" dirty="0" err="1"/>
              <a:t>written</a:t>
            </a:r>
            <a:r>
              <a:rPr lang="de-AT" dirty="0"/>
              <a:t>, oral and </a:t>
            </a:r>
            <a:r>
              <a:rPr lang="de-AT" dirty="0" err="1"/>
              <a:t>video</a:t>
            </a:r>
            <a:r>
              <a:rPr lang="de-AT" dirty="0"/>
              <a:t> digital </a:t>
            </a:r>
            <a:r>
              <a:rPr lang="de-AT"/>
              <a:t>communciation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ADE9321-97BD-43FC-ACE7-DF21392BBF84}"/>
              </a:ext>
            </a:extLst>
          </p:cNvPr>
          <p:cNvSpPr txBox="1"/>
          <p:nvPr/>
        </p:nvSpPr>
        <p:spPr>
          <a:xfrm>
            <a:off x="6443365" y="3140155"/>
            <a:ext cx="2132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Skills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understand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different </a:t>
            </a:r>
            <a:r>
              <a:rPr lang="de-AT" dirty="0" err="1"/>
              <a:t>contexts</a:t>
            </a:r>
            <a:r>
              <a:rPr lang="de-AT" dirty="0"/>
              <a:t> and </a:t>
            </a:r>
            <a:r>
              <a:rPr lang="de-AT" dirty="0" err="1"/>
              <a:t>the</a:t>
            </a:r>
            <a:r>
              <a:rPr lang="de-AT" dirty="0"/>
              <a:t> different </a:t>
            </a:r>
            <a:r>
              <a:rPr lang="de-AT" dirty="0" err="1"/>
              <a:t>rules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digital </a:t>
            </a:r>
            <a:r>
              <a:rPr lang="de-AT" dirty="0" err="1"/>
              <a:t>communciation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5401A6-C879-40B8-BE25-246D253CFB41}"/>
              </a:ext>
            </a:extLst>
          </p:cNvPr>
          <p:cNvSpPr txBox="1"/>
          <p:nvPr/>
        </p:nvSpPr>
        <p:spPr>
          <a:xfrm>
            <a:off x="6285702" y="1332329"/>
            <a:ext cx="2132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err="1"/>
              <a:t>Respect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rules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digital </a:t>
            </a:r>
            <a:r>
              <a:rPr lang="de-AT" dirty="0" err="1"/>
              <a:t>communciation</a:t>
            </a:r>
            <a:endParaRPr lang="de-AT" dirty="0"/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638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Luca</cp:lastModifiedBy>
  <cp:revision>8</cp:revision>
  <dcterms:created xsi:type="dcterms:W3CDTF">2021-02-04T17:18:32Z</dcterms:created>
  <dcterms:modified xsi:type="dcterms:W3CDTF">2021-03-06T10:03:57Z</dcterms:modified>
</cp:coreProperties>
</file>