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78" y="72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9B35F5E-8FEC-4838-89B0-A4DDAE2DAC44}"/>
              </a:ext>
            </a:extLst>
          </p:cNvPr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766046-6527-4F3F-A7DB-40D198CD0C8A}"/>
              </a:ext>
            </a:extLst>
          </p:cNvPr>
          <p:cNvSpPr txBox="1"/>
          <p:nvPr/>
        </p:nvSpPr>
        <p:spPr>
          <a:xfrm>
            <a:off x="1074753" y="1634172"/>
            <a:ext cx="20808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/>
              <a:t>Browse and </a:t>
            </a:r>
            <a:r>
              <a:rPr lang="de-AT" sz="1600" dirty="0" err="1"/>
              <a:t>identify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</a:t>
            </a:r>
            <a:r>
              <a:rPr lang="de-AT" sz="1600" dirty="0" err="1"/>
              <a:t>kind</a:t>
            </a:r>
            <a:r>
              <a:rPr lang="de-AT" sz="1600" dirty="0"/>
              <a:t> </a:t>
            </a:r>
            <a:r>
              <a:rPr lang="de-AT" sz="1600" dirty="0" err="1"/>
              <a:t>of</a:t>
            </a:r>
            <a:r>
              <a:rPr lang="de-AT" sz="1600" dirty="0"/>
              <a:t> </a:t>
            </a:r>
            <a:r>
              <a:rPr lang="de-AT" sz="1600" dirty="0" err="1"/>
              <a:t>information</a:t>
            </a:r>
            <a:r>
              <a:rPr lang="de-AT" sz="1600" dirty="0"/>
              <a:t> </a:t>
            </a:r>
            <a:r>
              <a:rPr lang="de-AT" sz="1600" dirty="0" err="1"/>
              <a:t>needed</a:t>
            </a:r>
            <a:r>
              <a:rPr lang="de-AT" sz="1600" dirty="0"/>
              <a:t>, </a:t>
            </a:r>
            <a:r>
              <a:rPr lang="de-AT" sz="1600" dirty="0" err="1"/>
              <a:t>using</a:t>
            </a:r>
            <a:r>
              <a:rPr lang="de-AT" sz="1600" dirty="0"/>
              <a:t> </a:t>
            </a:r>
            <a:r>
              <a:rPr lang="de-AT" sz="1600" dirty="0" err="1"/>
              <a:t>filters</a:t>
            </a:r>
            <a:r>
              <a:rPr lang="de-AT" sz="1600" dirty="0"/>
              <a:t> </a:t>
            </a:r>
            <a:r>
              <a:rPr lang="de-AT" sz="1600" dirty="0" err="1"/>
              <a:t>to</a:t>
            </a:r>
            <a:r>
              <a:rPr lang="de-AT" sz="1600" dirty="0"/>
              <a:t> </a:t>
            </a:r>
            <a:r>
              <a:rPr lang="de-AT" sz="1600" dirty="0" err="1"/>
              <a:t>refine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</a:t>
            </a:r>
            <a:r>
              <a:rPr lang="de-AT" sz="1600" dirty="0" err="1"/>
              <a:t>research</a:t>
            </a:r>
            <a:r>
              <a:rPr lang="de-AT" sz="1600" dirty="0"/>
              <a:t> and </a:t>
            </a:r>
            <a:r>
              <a:rPr lang="de-AT" sz="1600" dirty="0" err="1"/>
              <a:t>being</a:t>
            </a:r>
            <a:r>
              <a:rPr lang="de-AT" sz="1600" dirty="0"/>
              <a:t> </a:t>
            </a:r>
            <a:r>
              <a:rPr lang="de-AT" sz="1600" dirty="0" err="1"/>
              <a:t>aware</a:t>
            </a:r>
            <a:r>
              <a:rPr lang="de-AT" sz="1600" dirty="0"/>
              <a:t> </a:t>
            </a:r>
            <a:r>
              <a:rPr lang="de-AT" sz="1600" dirty="0" err="1"/>
              <a:t>of</a:t>
            </a:r>
            <a:r>
              <a:rPr lang="de-AT" sz="1600" dirty="0"/>
              <a:t> </a:t>
            </a:r>
            <a:r>
              <a:rPr lang="de-AT" sz="1600" dirty="0" err="1"/>
              <a:t>false</a:t>
            </a:r>
            <a:r>
              <a:rPr lang="de-AT" sz="1600" dirty="0"/>
              <a:t> </a:t>
            </a:r>
            <a:r>
              <a:rPr lang="de-AT" sz="1600" dirty="0" err="1"/>
              <a:t>information</a:t>
            </a:r>
            <a:r>
              <a:rPr lang="de-AT" sz="1600" dirty="0"/>
              <a:t> 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E6B523-A70B-41A3-B9E8-61D4FD5831E1}"/>
              </a:ext>
            </a:extLst>
          </p:cNvPr>
          <p:cNvSpPr txBox="1"/>
          <p:nvPr/>
        </p:nvSpPr>
        <p:spPr>
          <a:xfrm>
            <a:off x="6275391" y="5126075"/>
            <a:ext cx="25292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err="1"/>
              <a:t>Know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differences</a:t>
            </a:r>
            <a:r>
              <a:rPr lang="de-AT" dirty="0"/>
              <a:t> </a:t>
            </a:r>
            <a:r>
              <a:rPr lang="de-AT" dirty="0" err="1"/>
              <a:t>between</a:t>
            </a:r>
            <a:r>
              <a:rPr lang="de-AT" dirty="0"/>
              <a:t> </a:t>
            </a:r>
            <a:r>
              <a:rPr lang="de-AT" dirty="0" err="1"/>
              <a:t>sources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and </a:t>
            </a:r>
            <a:r>
              <a:rPr lang="de-AT" dirty="0" err="1"/>
              <a:t>their</a:t>
            </a:r>
            <a:r>
              <a:rPr lang="de-AT" dirty="0"/>
              <a:t> </a:t>
            </a:r>
            <a:r>
              <a:rPr lang="de-AT" dirty="0" err="1"/>
              <a:t>reliability</a:t>
            </a:r>
            <a:r>
              <a:rPr lang="de-AT" dirty="0"/>
              <a:t>, </a:t>
            </a:r>
            <a:r>
              <a:rPr lang="de-AT" dirty="0" err="1"/>
              <a:t>know</a:t>
            </a:r>
            <a:r>
              <a:rPr lang="de-AT" dirty="0"/>
              <a:t> </a:t>
            </a:r>
            <a:r>
              <a:rPr lang="de-AT" dirty="0" err="1"/>
              <a:t>how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store</a:t>
            </a:r>
            <a:r>
              <a:rPr lang="de-AT" dirty="0"/>
              <a:t> </a:t>
            </a:r>
            <a:r>
              <a:rPr lang="de-AT"/>
              <a:t>them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ADE9321-97BD-43FC-ACE7-DF21392BBF84}"/>
              </a:ext>
            </a:extLst>
          </p:cNvPr>
          <p:cNvSpPr txBox="1"/>
          <p:nvPr/>
        </p:nvSpPr>
        <p:spPr>
          <a:xfrm>
            <a:off x="6443365" y="3140155"/>
            <a:ext cx="213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Skills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use</a:t>
            </a:r>
            <a:r>
              <a:rPr lang="de-AT" dirty="0"/>
              <a:t> web </a:t>
            </a:r>
            <a:r>
              <a:rPr lang="de-AT" dirty="0" err="1"/>
              <a:t>browser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find </a:t>
            </a:r>
            <a:r>
              <a:rPr lang="de-AT" dirty="0" err="1"/>
              <a:t>needed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and </a:t>
            </a:r>
            <a:r>
              <a:rPr lang="de-AT" dirty="0" err="1"/>
              <a:t>store</a:t>
            </a:r>
            <a:r>
              <a:rPr lang="de-AT" dirty="0"/>
              <a:t> </a:t>
            </a:r>
            <a:r>
              <a:rPr lang="de-AT" dirty="0" err="1"/>
              <a:t>them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5401A6-C879-40B8-BE25-246D253CFB41}"/>
              </a:ext>
            </a:extLst>
          </p:cNvPr>
          <p:cNvSpPr txBox="1"/>
          <p:nvPr/>
        </p:nvSpPr>
        <p:spPr>
          <a:xfrm>
            <a:off x="6285702" y="1332329"/>
            <a:ext cx="213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Search and find </a:t>
            </a:r>
            <a:r>
              <a:rPr lang="de-AT" dirty="0" err="1"/>
              <a:t>information</a:t>
            </a:r>
            <a:r>
              <a:rPr lang="de-AT" dirty="0"/>
              <a:t>, </a:t>
            </a:r>
            <a:r>
              <a:rPr lang="de-AT" dirty="0" err="1"/>
              <a:t>recognise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truthfullness</a:t>
            </a:r>
            <a:r>
              <a:rPr lang="de-AT" dirty="0"/>
              <a:t> </a:t>
            </a:r>
            <a:r>
              <a:rPr lang="de-AT" dirty="0" err="1"/>
              <a:t>adn</a:t>
            </a:r>
            <a:r>
              <a:rPr lang="de-AT" dirty="0"/>
              <a:t> </a:t>
            </a:r>
            <a:r>
              <a:rPr lang="de-AT" dirty="0" err="1"/>
              <a:t>store</a:t>
            </a:r>
            <a:r>
              <a:rPr lang="de-AT" dirty="0"/>
              <a:t> </a:t>
            </a:r>
            <a:r>
              <a:rPr lang="de-AT" dirty="0" err="1"/>
              <a:t>them</a:t>
            </a:r>
            <a:endParaRPr lang="de-AT" dirty="0"/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638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101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Luca</cp:lastModifiedBy>
  <cp:revision>10</cp:revision>
  <dcterms:created xsi:type="dcterms:W3CDTF">2021-02-04T17:18:32Z</dcterms:created>
  <dcterms:modified xsi:type="dcterms:W3CDTF">2021-03-06T10:11:21Z</dcterms:modified>
</cp:coreProperties>
</file>