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96" d="100"/>
          <a:sy n="96" d="100"/>
        </p:scale>
        <p:origin x="720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B92D28-A929-4874-9E15-EF0423D82C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F734D40-4301-41B8-A47F-BB57A4928C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6D39A8D-6BB4-4BFB-A093-021DD08E9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5DE50-1C45-4B39-813E-626939C52C8E}" type="datetimeFigureOut">
              <a:rPr lang="de-AT" smtClean="0"/>
              <a:t>27.10.2020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34AB72B-0CC4-4EC8-B018-AD0374F16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D1A340E-56EB-4F41-BFC0-A3BD8631DE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1599F-07A8-4895-B493-72D60EBED95C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7630419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2B3891-3DF5-4546-B225-E0F9F21627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6A062EB-38D6-47CF-8E55-5AD567267C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1EE9A8E-70DA-4C27-9081-DC7C0F353E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5DE50-1C45-4B39-813E-626939C52C8E}" type="datetimeFigureOut">
              <a:rPr lang="de-AT" smtClean="0"/>
              <a:t>27.10.2020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8079C4A-E42C-49B2-97D8-36E79A701E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20213AF-D55C-4966-8537-70B03CF9F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1599F-07A8-4895-B493-72D60EBED95C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861782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81013FC0-6B63-4D5D-A2E3-C09DA59864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72F6E38-00A6-463C-9490-7D4C2BB047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573932A-6561-4B8D-BB6A-0699E4BFF7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5DE50-1C45-4B39-813E-626939C52C8E}" type="datetimeFigureOut">
              <a:rPr lang="de-AT" smtClean="0"/>
              <a:t>27.10.2020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21DA508-69AF-4CA4-B45C-9AD0179DA2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6708DE0-F4E3-4182-8F5A-348FD3932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1599F-07A8-4895-B493-72D60EBED95C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110064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1DF1590-A603-4187-9AD6-A0665D5D7F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C9B7E4B-0921-436A-AD60-BF9CC68AE1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949820A-56CE-4494-AD79-C0E34020B0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5DE50-1C45-4B39-813E-626939C52C8E}" type="datetimeFigureOut">
              <a:rPr lang="de-AT" smtClean="0"/>
              <a:t>27.10.2020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7BFE56B-E53A-4CCD-AC0F-735383A1AC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2FE95B3-03DC-43A9-8A5C-CF1CEEF51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1599F-07A8-4895-B493-72D60EBED95C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195465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BC6218-A076-4C0E-A2FE-B4D11730AD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9B7A257-71C0-43EC-909E-D2E0043D68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710CCF4-11B1-4EF3-B4AA-6E29EE5C9B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5DE50-1C45-4B39-813E-626939C52C8E}" type="datetimeFigureOut">
              <a:rPr lang="de-AT" smtClean="0"/>
              <a:t>27.10.2020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0CB4467-E536-4FAB-8892-86312D7CD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12AF0B4-6F11-4F3D-B9D9-DE89D3A66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1599F-07A8-4895-B493-72D60EBED95C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359972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DCE073-FE30-4219-83AC-2204AC7BDD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21F43EE-1A81-462B-8143-9EEF7C28D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602D003-28E4-4BB7-8D4A-4F41333C74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44D4182-172A-4896-AE56-F11EDFA3DC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5DE50-1C45-4B39-813E-626939C52C8E}" type="datetimeFigureOut">
              <a:rPr lang="de-AT" smtClean="0"/>
              <a:t>27.10.2020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FDC0401-049D-4125-A4CB-84D611EBD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DE7B7C8-6EEE-4B9C-B4DE-D307CF738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1599F-07A8-4895-B493-72D60EBED95C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17382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892377-16E0-4790-9E21-7F3B16AF1D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E6CAB73-E8A1-4A25-8247-664F200C83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C3A177D-67FB-4B57-86F0-76336FA4A1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1A1EEE67-7141-4EAF-83A0-A7D50D2742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5ED99F8-9F01-4F8C-AFC6-B1DB6B43C8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C41CB336-1DC0-4EBC-82D0-EAA0A25B2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5DE50-1C45-4B39-813E-626939C52C8E}" type="datetimeFigureOut">
              <a:rPr lang="de-AT" smtClean="0"/>
              <a:t>27.10.2020</a:t>
            </a:fld>
            <a:endParaRPr lang="de-AT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600767CB-C181-4E97-A4DD-DCC74D9E44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7EFED2C5-F1AD-4009-A06A-5434FD06D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1599F-07A8-4895-B493-72D60EBED95C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6083795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84003D-BE18-4C5A-A915-7FFE10C50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DE3D03B-DBEE-4F07-8CFE-3C4C80B42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5DE50-1C45-4B39-813E-626939C52C8E}" type="datetimeFigureOut">
              <a:rPr lang="de-AT" smtClean="0"/>
              <a:t>27.10.2020</a:t>
            </a:fld>
            <a:endParaRPr lang="de-AT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30A0BE0-8CE4-47EA-B433-FAAF0EE47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0599BA9-BA46-43AB-ADA0-261F6BB64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1599F-07A8-4895-B493-72D60EBED95C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5465623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2B99F5F1-D67D-458D-BC23-738BCB9BF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5DE50-1C45-4B39-813E-626939C52C8E}" type="datetimeFigureOut">
              <a:rPr lang="de-AT" smtClean="0"/>
              <a:t>27.10.2020</a:t>
            </a:fld>
            <a:endParaRPr lang="de-AT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89798FD-0620-4284-B23A-9C1E6EF22F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C824C96-1BD4-4505-BF68-E31CA0D68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1599F-07A8-4895-B493-72D60EBED95C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575568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A8B45E-279A-47E4-AA79-1B25C16BB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ACED0A6-1B7B-4865-8AA3-3C5B9CD63F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C1D8282-B390-40D7-9443-E192E5E90E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46CE5B3-2920-47DD-98D2-2F5FA843C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5DE50-1C45-4B39-813E-626939C52C8E}" type="datetimeFigureOut">
              <a:rPr lang="de-AT" smtClean="0"/>
              <a:t>27.10.2020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43B8AF6-0FFA-4917-9467-7A23B282F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9F3BBF4-53A5-4716-9718-266D2D218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1599F-07A8-4895-B493-72D60EBED95C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3433585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6B314B-F33C-47C8-A3B3-187F81B3AA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DFE1862C-C8FF-4E28-99AB-90E99883FD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5997B46-9B1E-4F11-A804-1F8D83E5B3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28B784E-CAE8-4430-96A9-64D87B7C4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5DE50-1C45-4B39-813E-626939C52C8E}" type="datetimeFigureOut">
              <a:rPr lang="de-AT" smtClean="0"/>
              <a:t>27.10.2020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81C4B21-D194-4759-80BB-12CF772E9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4F2E3BB-C13C-4D57-AA6B-6E50D9ED0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1599F-07A8-4895-B493-72D60EBED95C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58341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D4082325-23A5-4FBC-A5C8-C84898D7E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20ED6BD-219A-4748-A83F-872592C565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0C0DFB0-E408-4E82-AA3A-10900C018D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B5DE50-1C45-4B39-813E-626939C52C8E}" type="datetimeFigureOut">
              <a:rPr lang="de-AT" smtClean="0"/>
              <a:t>27.10.2020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7962651-08A4-414E-9571-D4199A9F1B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CDE4AF0-BA9E-4C3C-92BE-3771464B73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51599F-07A8-4895-B493-72D60EBED95C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95210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2A496E5B-AF1D-4CF3-BFD1-1E07EEA8CC77}"/>
              </a:ext>
            </a:extLst>
          </p:cNvPr>
          <p:cNvSpPr txBox="1"/>
          <p:nvPr/>
        </p:nvSpPr>
        <p:spPr>
          <a:xfrm>
            <a:off x="3980824" y="5299724"/>
            <a:ext cx="5052392" cy="114715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700" b="1" kern="1200" dirty="0">
                <a:solidFill>
                  <a:schemeClr val="tx1"/>
                </a:solidFill>
                <a:ea typeface="+mj-ea"/>
                <a:cs typeface="+mj-cs"/>
              </a:rPr>
              <a:t>Services </a:t>
            </a:r>
            <a:r>
              <a:rPr lang="en-US" sz="3700" b="1" kern="1200">
                <a:solidFill>
                  <a:schemeClr val="tx1"/>
                </a:solidFill>
                <a:ea typeface="+mj-ea"/>
                <a:cs typeface="+mj-cs"/>
              </a:rPr>
              <a:t>in </a:t>
            </a:r>
            <a:br>
              <a:rPr lang="en-US" sz="3700" b="1" kern="1200">
                <a:solidFill>
                  <a:schemeClr val="tx1"/>
                </a:solidFill>
                <a:ea typeface="+mj-ea"/>
                <a:cs typeface="+mj-cs"/>
              </a:rPr>
            </a:br>
            <a:r>
              <a:rPr lang="en-US" sz="3700" b="1" kern="1200">
                <a:solidFill>
                  <a:schemeClr val="tx1"/>
                </a:solidFill>
                <a:ea typeface="+mj-ea"/>
                <a:cs typeface="+mj-cs"/>
              </a:rPr>
              <a:t>e-Government </a:t>
            </a:r>
            <a:r>
              <a:rPr lang="en-US" sz="3700" b="1" kern="1200" dirty="0">
                <a:solidFill>
                  <a:schemeClr val="tx1"/>
                </a:solidFill>
                <a:ea typeface="+mj-ea"/>
                <a:cs typeface="+mj-cs"/>
              </a:rPr>
              <a:t>(Examples)</a:t>
            </a: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F6E384F5-137A-40B1-97F0-694CC6ECD5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122218"/>
            <a:ext cx="3730752" cy="4735782"/>
          </a:xfrm>
          <a:custGeom>
            <a:avLst/>
            <a:gdLst>
              <a:gd name="connsiteX0" fmla="*/ 640080 w 3730752"/>
              <a:gd name="connsiteY0" fmla="*/ 0 h 4735782"/>
              <a:gd name="connsiteX1" fmla="*/ 3730752 w 3730752"/>
              <a:gd name="connsiteY1" fmla="*/ 3090672 h 4735782"/>
              <a:gd name="connsiteX2" fmla="*/ 3357725 w 3730752"/>
              <a:gd name="connsiteY2" fmla="*/ 4563870 h 4735782"/>
              <a:gd name="connsiteX3" fmla="*/ 3253285 w 3730752"/>
              <a:gd name="connsiteY3" fmla="*/ 4735782 h 4735782"/>
              <a:gd name="connsiteX4" fmla="*/ 0 w 3730752"/>
              <a:gd name="connsiteY4" fmla="*/ 4735782 h 4735782"/>
              <a:gd name="connsiteX5" fmla="*/ 0 w 3730752"/>
              <a:gd name="connsiteY5" fmla="*/ 67215 h 4735782"/>
              <a:gd name="connsiteX6" fmla="*/ 17202 w 3730752"/>
              <a:gd name="connsiteY6" fmla="*/ 62792 h 4735782"/>
              <a:gd name="connsiteX7" fmla="*/ 640080 w 3730752"/>
              <a:gd name="connsiteY7" fmla="*/ 0 h 473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30752" h="4735782">
                <a:moveTo>
                  <a:pt x="640080" y="0"/>
                </a:moveTo>
                <a:cubicBezTo>
                  <a:pt x="2347011" y="0"/>
                  <a:pt x="3730752" y="1383741"/>
                  <a:pt x="3730752" y="3090672"/>
                </a:cubicBezTo>
                <a:cubicBezTo>
                  <a:pt x="3730752" y="3624088"/>
                  <a:pt x="3595621" y="4125943"/>
                  <a:pt x="3357725" y="4563870"/>
                </a:cubicBezTo>
                <a:lnTo>
                  <a:pt x="3253285" y="4735782"/>
                </a:lnTo>
                <a:lnTo>
                  <a:pt x="0" y="4735782"/>
                </a:lnTo>
                <a:lnTo>
                  <a:pt x="0" y="67215"/>
                </a:lnTo>
                <a:lnTo>
                  <a:pt x="17202" y="62792"/>
                </a:lnTo>
                <a:cubicBezTo>
                  <a:pt x="218397" y="21621"/>
                  <a:pt x="426714" y="0"/>
                  <a:pt x="640080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9DBC4630-03DA-474F-BBCB-BA3AE6B317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1982" y="-4332"/>
            <a:ext cx="4242816" cy="2454158"/>
          </a:xfrm>
          <a:custGeom>
            <a:avLst/>
            <a:gdLst>
              <a:gd name="connsiteX0" fmla="*/ 28633 w 4242816"/>
              <a:gd name="connsiteY0" fmla="*/ 0 h 2454158"/>
              <a:gd name="connsiteX1" fmla="*/ 4214183 w 4242816"/>
              <a:gd name="connsiteY1" fmla="*/ 0 h 2454158"/>
              <a:gd name="connsiteX2" fmla="*/ 4231864 w 4242816"/>
              <a:gd name="connsiteY2" fmla="*/ 115848 h 2454158"/>
              <a:gd name="connsiteX3" fmla="*/ 4242816 w 4242816"/>
              <a:gd name="connsiteY3" fmla="*/ 332750 h 2454158"/>
              <a:gd name="connsiteX4" fmla="*/ 2121408 w 4242816"/>
              <a:gd name="connsiteY4" fmla="*/ 2454158 h 2454158"/>
              <a:gd name="connsiteX5" fmla="*/ 0 w 4242816"/>
              <a:gd name="connsiteY5" fmla="*/ 332750 h 2454158"/>
              <a:gd name="connsiteX6" fmla="*/ 10953 w 4242816"/>
              <a:gd name="connsiteY6" fmla="*/ 115848 h 2454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42816" h="2454158">
                <a:moveTo>
                  <a:pt x="28633" y="0"/>
                </a:moveTo>
                <a:lnTo>
                  <a:pt x="4214183" y="0"/>
                </a:lnTo>
                <a:lnTo>
                  <a:pt x="4231864" y="115848"/>
                </a:lnTo>
                <a:cubicBezTo>
                  <a:pt x="4239106" y="187164"/>
                  <a:pt x="4242816" y="259524"/>
                  <a:pt x="4242816" y="332750"/>
                </a:cubicBezTo>
                <a:cubicBezTo>
                  <a:pt x="4242816" y="1504371"/>
                  <a:pt x="3293029" y="2454158"/>
                  <a:pt x="2121408" y="2454158"/>
                </a:cubicBezTo>
                <a:cubicBezTo>
                  <a:pt x="949787" y="2454158"/>
                  <a:pt x="0" y="1504371"/>
                  <a:pt x="0" y="332750"/>
                </a:cubicBezTo>
                <a:cubicBezTo>
                  <a:pt x="0" y="259524"/>
                  <a:pt x="3710" y="187164"/>
                  <a:pt x="10953" y="115848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6" name="Grafik 15" descr="Ein Bild, das Tisch, Schreibtisch, sitzend, Stuhl enthält.&#10;&#10;Automatisch generierte Beschreibung">
            <a:extLst>
              <a:ext uri="{FF2B5EF4-FFF2-40B4-BE49-F238E27FC236}">
                <a16:creationId xmlns:a16="http://schemas.microsoft.com/office/drawing/2014/main" id="{C5ABAF98-3CCA-465D-8283-01E5BEDC02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41" r="-1" b="6567"/>
          <a:stretch/>
        </p:blipFill>
        <p:spPr>
          <a:xfrm>
            <a:off x="1246572" y="10"/>
            <a:ext cx="3913632" cy="2285224"/>
          </a:xfrm>
          <a:custGeom>
            <a:avLst/>
            <a:gdLst/>
            <a:ahLst/>
            <a:cxnLst/>
            <a:rect l="l" t="t" r="r" b="b"/>
            <a:pathLst>
              <a:path w="3913632" h="2285234">
                <a:moveTo>
                  <a:pt x="29691" y="0"/>
                </a:moveTo>
                <a:lnTo>
                  <a:pt x="3883942" y="0"/>
                </a:lnTo>
                <a:lnTo>
                  <a:pt x="3903529" y="128345"/>
                </a:lnTo>
                <a:cubicBezTo>
                  <a:pt x="3910210" y="194127"/>
                  <a:pt x="3913632" y="260873"/>
                  <a:pt x="3913632" y="328418"/>
                </a:cubicBezTo>
                <a:cubicBezTo>
                  <a:pt x="3913632" y="1409138"/>
                  <a:pt x="3037536" y="2285234"/>
                  <a:pt x="1956816" y="2285234"/>
                </a:cubicBezTo>
                <a:cubicBezTo>
                  <a:pt x="876096" y="2285234"/>
                  <a:pt x="0" y="1409138"/>
                  <a:pt x="0" y="328418"/>
                </a:cubicBezTo>
                <a:cubicBezTo>
                  <a:pt x="0" y="260873"/>
                  <a:pt x="3422" y="194127"/>
                  <a:pt x="10103" y="128345"/>
                </a:cubicBezTo>
                <a:close/>
              </a:path>
            </a:pathLst>
          </a:cu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8888868E-B73B-4213-BA47-A4BD20D2FE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8" r="13604" b="-1"/>
          <a:stretch/>
        </p:blipFill>
        <p:spPr>
          <a:xfrm>
            <a:off x="-1" y="2288330"/>
            <a:ext cx="3564638" cy="4569668"/>
          </a:xfrm>
          <a:custGeom>
            <a:avLst/>
            <a:gdLst/>
            <a:ahLst/>
            <a:cxnLst/>
            <a:rect l="l" t="t" r="r" b="b"/>
            <a:pathLst>
              <a:path w="3564638" h="4569668">
                <a:moveTo>
                  <a:pt x="640080" y="0"/>
                </a:moveTo>
                <a:cubicBezTo>
                  <a:pt x="2255269" y="0"/>
                  <a:pt x="3564638" y="1309369"/>
                  <a:pt x="3564638" y="2924558"/>
                </a:cubicBezTo>
                <a:cubicBezTo>
                  <a:pt x="3564638" y="3530254"/>
                  <a:pt x="3380508" y="4092944"/>
                  <a:pt x="3065170" y="4559707"/>
                </a:cubicBezTo>
                <a:lnTo>
                  <a:pt x="3057720" y="4569668"/>
                </a:lnTo>
                <a:lnTo>
                  <a:pt x="0" y="4569668"/>
                </a:lnTo>
                <a:lnTo>
                  <a:pt x="0" y="72448"/>
                </a:lnTo>
                <a:lnTo>
                  <a:pt x="50679" y="59417"/>
                </a:lnTo>
                <a:cubicBezTo>
                  <a:pt x="241061" y="20459"/>
                  <a:pt x="438181" y="0"/>
                  <a:pt x="640080" y="0"/>
                </a:cubicBezTo>
                <a:close/>
              </a:path>
            </a:pathLst>
          </a:custGeom>
        </p:spPr>
      </p:pic>
      <p:sp>
        <p:nvSpPr>
          <p:cNvPr id="25" name="Oval 24">
            <a:extLst>
              <a:ext uri="{FF2B5EF4-FFF2-40B4-BE49-F238E27FC236}">
                <a16:creationId xmlns:a16="http://schemas.microsoft.com/office/drawing/2014/main" id="{78418A25-6EAC-4140-BFE6-284E1925B5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29207" y="303879"/>
            <a:ext cx="3182112" cy="3182112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C20267F5-D4E6-477A-A590-81F2ABD1B8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85109" y="2382976"/>
            <a:ext cx="1920240" cy="1920240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C6DBF76E-6507-4478-AE81-FA48D616656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" b="9"/>
          <a:stretch/>
        </p:blipFill>
        <p:spPr>
          <a:xfrm>
            <a:off x="3749701" y="2547568"/>
            <a:ext cx="1591056" cy="1591056"/>
          </a:xfrm>
          <a:custGeom>
            <a:avLst/>
            <a:gdLst/>
            <a:ahLst/>
            <a:cxnLst/>
            <a:rect l="l" t="t" r="r" b="b"/>
            <a:pathLst>
              <a:path w="1591056" h="1591056">
                <a:moveTo>
                  <a:pt x="795528" y="0"/>
                </a:moveTo>
                <a:cubicBezTo>
                  <a:pt x="1234886" y="0"/>
                  <a:pt x="1591056" y="356170"/>
                  <a:pt x="1591056" y="795528"/>
                </a:cubicBezTo>
                <a:cubicBezTo>
                  <a:pt x="1591056" y="1234886"/>
                  <a:pt x="1234886" y="1591056"/>
                  <a:pt x="795528" y="1591056"/>
                </a:cubicBezTo>
                <a:cubicBezTo>
                  <a:pt x="356170" y="1591056"/>
                  <a:pt x="0" y="1234886"/>
                  <a:pt x="0" y="795528"/>
                </a:cubicBezTo>
                <a:cubicBezTo>
                  <a:pt x="0" y="356170"/>
                  <a:pt x="356170" y="0"/>
                  <a:pt x="795528" y="0"/>
                </a:cubicBezTo>
                <a:close/>
              </a:path>
            </a:pathLst>
          </a:custGeom>
        </p:spPr>
      </p:pic>
      <p:pic>
        <p:nvPicPr>
          <p:cNvPr id="8" name="Grafik 7" descr="Ein Bild, das Tisch, Möbel, Stuhl, sitzend enthält.&#10;&#10;Automatisch generierte Beschreibung">
            <a:extLst>
              <a:ext uri="{FF2B5EF4-FFF2-40B4-BE49-F238E27FC236}">
                <a16:creationId xmlns:a16="http://schemas.microsoft.com/office/drawing/2014/main" id="{1F103C35-E0F9-49FB-9F04-C3A2C1439E5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" b="-4"/>
          <a:stretch/>
        </p:blipFill>
        <p:spPr>
          <a:xfrm>
            <a:off x="5595219" y="468471"/>
            <a:ext cx="2852928" cy="2852928"/>
          </a:xfrm>
          <a:custGeom>
            <a:avLst/>
            <a:gdLst/>
            <a:ahLst/>
            <a:cxnLst/>
            <a:rect l="l" t="t" r="r" b="b"/>
            <a:pathLst>
              <a:path w="2852928" h="2852928">
                <a:moveTo>
                  <a:pt x="1426464" y="0"/>
                </a:moveTo>
                <a:cubicBezTo>
                  <a:pt x="2214278" y="0"/>
                  <a:pt x="2852928" y="638650"/>
                  <a:pt x="2852928" y="1426464"/>
                </a:cubicBezTo>
                <a:cubicBezTo>
                  <a:pt x="2852928" y="2214278"/>
                  <a:pt x="2214278" y="2852928"/>
                  <a:pt x="1426464" y="2852928"/>
                </a:cubicBezTo>
                <a:cubicBezTo>
                  <a:pt x="638650" y="2852928"/>
                  <a:pt x="0" y="2214278"/>
                  <a:pt x="0" y="1426464"/>
                </a:cubicBezTo>
                <a:cubicBezTo>
                  <a:pt x="0" y="638650"/>
                  <a:pt x="638650" y="0"/>
                  <a:pt x="1426464" y="0"/>
                </a:cubicBezTo>
                <a:close/>
              </a:path>
            </a:pathLst>
          </a:custGeom>
        </p:spPr>
      </p:pic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6B9D64DB-4D5C-4A91-B45F-F301E3174F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52568" y="-4332"/>
            <a:ext cx="3439432" cy="3550083"/>
          </a:xfrm>
          <a:custGeom>
            <a:avLst/>
            <a:gdLst>
              <a:gd name="connsiteX0" fmla="*/ 115336 w 3439432"/>
              <a:gd name="connsiteY0" fmla="*/ 0 h 3550083"/>
              <a:gd name="connsiteX1" fmla="*/ 3439432 w 3439432"/>
              <a:gd name="connsiteY1" fmla="*/ 0 h 3550083"/>
              <a:gd name="connsiteX2" fmla="*/ 3439432 w 3439432"/>
              <a:gd name="connsiteY2" fmla="*/ 3462762 h 3550083"/>
              <a:gd name="connsiteX3" fmla="*/ 3318024 w 3439432"/>
              <a:gd name="connsiteY3" fmla="*/ 3493980 h 3550083"/>
              <a:gd name="connsiteX4" fmla="*/ 2761488 w 3439432"/>
              <a:gd name="connsiteY4" fmla="*/ 3550083 h 3550083"/>
              <a:gd name="connsiteX5" fmla="*/ 0 w 3439432"/>
              <a:gd name="connsiteY5" fmla="*/ 788595 h 3550083"/>
              <a:gd name="connsiteX6" fmla="*/ 70713 w 3439432"/>
              <a:gd name="connsiteY6" fmla="*/ 164949 h 3550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39432" h="3550083">
                <a:moveTo>
                  <a:pt x="115336" y="0"/>
                </a:moveTo>
                <a:lnTo>
                  <a:pt x="3439432" y="0"/>
                </a:lnTo>
                <a:lnTo>
                  <a:pt x="3439432" y="3462762"/>
                </a:lnTo>
                <a:lnTo>
                  <a:pt x="3318024" y="3493980"/>
                </a:lnTo>
                <a:cubicBezTo>
                  <a:pt x="3138258" y="3530765"/>
                  <a:pt x="2952129" y="3550083"/>
                  <a:pt x="2761488" y="3550083"/>
                </a:cubicBezTo>
                <a:cubicBezTo>
                  <a:pt x="1236360" y="3550083"/>
                  <a:pt x="0" y="2313723"/>
                  <a:pt x="0" y="788595"/>
                </a:cubicBezTo>
                <a:cubicBezTo>
                  <a:pt x="0" y="574124"/>
                  <a:pt x="24450" y="365364"/>
                  <a:pt x="70713" y="164949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610FBC54-1292-4462-ADCA-586C35B2C0A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" r="3" b="3"/>
          <a:stretch/>
        </p:blipFill>
        <p:spPr>
          <a:xfrm>
            <a:off x="8918761" y="-4330"/>
            <a:ext cx="3273238" cy="3383891"/>
          </a:xfrm>
          <a:custGeom>
            <a:avLst/>
            <a:gdLst/>
            <a:ahLst/>
            <a:cxnLst/>
            <a:rect l="l" t="t" r="r" b="b"/>
            <a:pathLst>
              <a:path w="3273238" h="3383891">
                <a:moveTo>
                  <a:pt x="122841" y="0"/>
                </a:moveTo>
                <a:lnTo>
                  <a:pt x="3273238" y="0"/>
                </a:lnTo>
                <a:lnTo>
                  <a:pt x="3273238" y="3291335"/>
                </a:lnTo>
                <a:lnTo>
                  <a:pt x="3118338" y="3331164"/>
                </a:lnTo>
                <a:cubicBezTo>
                  <a:pt x="2949390" y="3365736"/>
                  <a:pt x="2774463" y="3383891"/>
                  <a:pt x="2595295" y="3383891"/>
                </a:cubicBezTo>
                <a:cubicBezTo>
                  <a:pt x="1161953" y="3383891"/>
                  <a:pt x="0" y="2221938"/>
                  <a:pt x="0" y="788596"/>
                </a:cubicBezTo>
                <a:cubicBezTo>
                  <a:pt x="0" y="519845"/>
                  <a:pt x="40850" y="260634"/>
                  <a:pt x="116679" y="16835"/>
                </a:cubicBezTo>
                <a:close/>
              </a:path>
            </a:pathLst>
          </a:custGeom>
        </p:spPr>
      </p:pic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CB14CE1B-4BC5-4EF2-BE3D-05E4F580B3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99331" y="3907418"/>
            <a:ext cx="2992669" cy="2950582"/>
          </a:xfrm>
          <a:custGeom>
            <a:avLst/>
            <a:gdLst>
              <a:gd name="connsiteX0" fmla="*/ 2052140 w 2992669"/>
              <a:gd name="connsiteY0" fmla="*/ 0 h 2950582"/>
              <a:gd name="connsiteX1" fmla="*/ 2850926 w 2992669"/>
              <a:gd name="connsiteY1" fmla="*/ 161267 h 2950582"/>
              <a:gd name="connsiteX2" fmla="*/ 2992669 w 2992669"/>
              <a:gd name="connsiteY2" fmla="*/ 229549 h 2950582"/>
              <a:gd name="connsiteX3" fmla="*/ 2992669 w 2992669"/>
              <a:gd name="connsiteY3" fmla="*/ 2950582 h 2950582"/>
              <a:gd name="connsiteX4" fmla="*/ 209274 w 2992669"/>
              <a:gd name="connsiteY4" fmla="*/ 2950582 h 2950582"/>
              <a:gd name="connsiteX5" fmla="*/ 161267 w 2992669"/>
              <a:gd name="connsiteY5" fmla="*/ 2850926 h 2950582"/>
              <a:gd name="connsiteX6" fmla="*/ 0 w 2992669"/>
              <a:gd name="connsiteY6" fmla="*/ 2052140 h 2950582"/>
              <a:gd name="connsiteX7" fmla="*/ 2052140 w 2992669"/>
              <a:gd name="connsiteY7" fmla="*/ 0 h 2950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92669" h="2950582">
                <a:moveTo>
                  <a:pt x="2052140" y="0"/>
                </a:moveTo>
                <a:cubicBezTo>
                  <a:pt x="2335482" y="0"/>
                  <a:pt x="2605411" y="57424"/>
                  <a:pt x="2850926" y="161267"/>
                </a:cubicBezTo>
                <a:lnTo>
                  <a:pt x="2992669" y="229549"/>
                </a:lnTo>
                <a:lnTo>
                  <a:pt x="2992669" y="2950582"/>
                </a:lnTo>
                <a:lnTo>
                  <a:pt x="209274" y="2950582"/>
                </a:lnTo>
                <a:lnTo>
                  <a:pt x="161267" y="2850926"/>
                </a:lnTo>
                <a:cubicBezTo>
                  <a:pt x="57423" y="2605411"/>
                  <a:pt x="0" y="2335482"/>
                  <a:pt x="0" y="2052140"/>
                </a:cubicBezTo>
                <a:cubicBezTo>
                  <a:pt x="0" y="918774"/>
                  <a:pt x="918774" y="0"/>
                  <a:pt x="2052140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Grafik 13" descr="Ein Bild, das haltend, Frau, Licht enthält.&#10;&#10;Automatisch generierte Beschreibung">
            <a:extLst>
              <a:ext uri="{FF2B5EF4-FFF2-40B4-BE49-F238E27FC236}">
                <a16:creationId xmlns:a16="http://schemas.microsoft.com/office/drawing/2014/main" id="{EB59DC6A-8396-4425-A063-F2AF3F45D9A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1489"/>
          <a:stretch/>
        </p:blipFill>
        <p:spPr>
          <a:xfrm>
            <a:off x="9363238" y="4071322"/>
            <a:ext cx="2828765" cy="2786678"/>
          </a:xfrm>
          <a:custGeom>
            <a:avLst/>
            <a:gdLst/>
            <a:ahLst/>
            <a:cxnLst/>
            <a:rect l="l" t="t" r="r" b="b"/>
            <a:pathLst>
              <a:path w="2828765" h="2786678">
                <a:moveTo>
                  <a:pt x="1888236" y="0"/>
                </a:moveTo>
                <a:cubicBezTo>
                  <a:pt x="2214125" y="0"/>
                  <a:pt x="2520731" y="82558"/>
                  <a:pt x="2788281" y="227900"/>
                </a:cubicBezTo>
                <a:lnTo>
                  <a:pt x="2828765" y="252495"/>
                </a:lnTo>
                <a:lnTo>
                  <a:pt x="2828765" y="2786678"/>
                </a:lnTo>
                <a:lnTo>
                  <a:pt x="227128" y="2786678"/>
                </a:lnTo>
                <a:lnTo>
                  <a:pt x="148387" y="2623223"/>
                </a:lnTo>
                <a:cubicBezTo>
                  <a:pt x="52837" y="2397318"/>
                  <a:pt x="0" y="2148947"/>
                  <a:pt x="0" y="1888236"/>
                </a:cubicBezTo>
                <a:cubicBezTo>
                  <a:pt x="0" y="845392"/>
                  <a:pt x="845392" y="0"/>
                  <a:pt x="1888236" y="0"/>
                </a:cubicBezTo>
                <a:close/>
              </a:path>
            </a:pathLst>
          </a:custGeom>
        </p:spPr>
      </p:pic>
      <p:sp>
        <p:nvSpPr>
          <p:cNvPr id="18" name="Legende: Linie 17">
            <a:extLst>
              <a:ext uri="{FF2B5EF4-FFF2-40B4-BE49-F238E27FC236}">
                <a16:creationId xmlns:a16="http://schemas.microsoft.com/office/drawing/2014/main" id="{9C3A5CFD-B8A9-499E-A671-A44DA50EE715}"/>
              </a:ext>
            </a:extLst>
          </p:cNvPr>
          <p:cNvSpPr/>
          <p:nvPr/>
        </p:nvSpPr>
        <p:spPr>
          <a:xfrm flipH="1">
            <a:off x="112057" y="2162947"/>
            <a:ext cx="1698455" cy="809049"/>
          </a:xfrm>
          <a:prstGeom prst="borderCallout1">
            <a:avLst>
              <a:gd name="adj1" fmla="val 18750"/>
              <a:gd name="adj2" fmla="val -8333"/>
              <a:gd name="adj3" fmla="val -39834"/>
              <a:gd name="adj4" fmla="val -47110"/>
            </a:avLst>
          </a:prstGeom>
          <a:solidFill>
            <a:schemeClr val="accent4"/>
          </a:solidFill>
          <a:ln w="76200">
            <a:solidFill>
              <a:schemeClr val="tx1"/>
            </a:solidFill>
            <a:headEnd type="none" w="med" len="med"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b="1" dirty="0">
                <a:solidFill>
                  <a:schemeClr val="bg1"/>
                </a:solidFill>
              </a:rPr>
              <a:t>Health and </a:t>
            </a:r>
            <a:r>
              <a:rPr lang="de-AT" b="1" dirty="0" err="1">
                <a:solidFill>
                  <a:schemeClr val="bg1"/>
                </a:solidFill>
              </a:rPr>
              <a:t>Social</a:t>
            </a:r>
            <a:r>
              <a:rPr lang="de-AT" b="1" dirty="0">
                <a:solidFill>
                  <a:schemeClr val="bg1"/>
                </a:solidFill>
              </a:rPr>
              <a:t> Affairs</a:t>
            </a:r>
          </a:p>
        </p:txBody>
      </p:sp>
      <p:sp>
        <p:nvSpPr>
          <p:cNvPr id="26" name="Legende: Linie 25">
            <a:extLst>
              <a:ext uri="{FF2B5EF4-FFF2-40B4-BE49-F238E27FC236}">
                <a16:creationId xmlns:a16="http://schemas.microsoft.com/office/drawing/2014/main" id="{D01D848A-E0C1-4F22-8E09-37A87E4AD234}"/>
              </a:ext>
            </a:extLst>
          </p:cNvPr>
          <p:cNvSpPr/>
          <p:nvPr/>
        </p:nvSpPr>
        <p:spPr>
          <a:xfrm flipH="1">
            <a:off x="8267046" y="3223523"/>
            <a:ext cx="1698455" cy="809049"/>
          </a:xfrm>
          <a:prstGeom prst="borderCallout1">
            <a:avLst>
              <a:gd name="adj1" fmla="val 18750"/>
              <a:gd name="adj2" fmla="val -8333"/>
              <a:gd name="adj3" fmla="val -39834"/>
              <a:gd name="adj4" fmla="val -47110"/>
            </a:avLst>
          </a:prstGeom>
          <a:solidFill>
            <a:schemeClr val="accent2"/>
          </a:solidFill>
          <a:ln w="76200">
            <a:solidFill>
              <a:schemeClr val="tx1"/>
            </a:solidFill>
            <a:headEnd type="none" w="med" len="med"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b="1" dirty="0" err="1"/>
              <a:t>Establishing</a:t>
            </a:r>
            <a:r>
              <a:rPr lang="de-AT" b="1" dirty="0"/>
              <a:t> Business</a:t>
            </a:r>
          </a:p>
        </p:txBody>
      </p:sp>
      <p:sp>
        <p:nvSpPr>
          <p:cNvPr id="28" name="Legende: Linie 27">
            <a:extLst>
              <a:ext uri="{FF2B5EF4-FFF2-40B4-BE49-F238E27FC236}">
                <a16:creationId xmlns:a16="http://schemas.microsoft.com/office/drawing/2014/main" id="{49362B8D-11E0-4FAC-A64C-233B7EFD18C3}"/>
              </a:ext>
            </a:extLst>
          </p:cNvPr>
          <p:cNvSpPr/>
          <p:nvPr/>
        </p:nvSpPr>
        <p:spPr>
          <a:xfrm flipH="1">
            <a:off x="7020263" y="4454163"/>
            <a:ext cx="1698455" cy="809049"/>
          </a:xfrm>
          <a:prstGeom prst="borderCallout1">
            <a:avLst>
              <a:gd name="adj1" fmla="val 18750"/>
              <a:gd name="adj2" fmla="val -8333"/>
              <a:gd name="adj3" fmla="val 79330"/>
              <a:gd name="adj4" fmla="val -55888"/>
            </a:avLst>
          </a:prstGeom>
          <a:solidFill>
            <a:schemeClr val="accent6"/>
          </a:solidFill>
          <a:ln w="76200">
            <a:solidFill>
              <a:schemeClr val="tx1"/>
            </a:solidFill>
            <a:headEnd type="none" w="med" len="med"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b="1" dirty="0"/>
              <a:t>Family &amp; Children</a:t>
            </a:r>
          </a:p>
        </p:txBody>
      </p:sp>
      <p:sp>
        <p:nvSpPr>
          <p:cNvPr id="30" name="Legende: Linie 29">
            <a:extLst>
              <a:ext uri="{FF2B5EF4-FFF2-40B4-BE49-F238E27FC236}">
                <a16:creationId xmlns:a16="http://schemas.microsoft.com/office/drawing/2014/main" id="{17751B08-E899-4808-84B4-3B02909FED36}"/>
              </a:ext>
            </a:extLst>
          </p:cNvPr>
          <p:cNvSpPr/>
          <p:nvPr/>
        </p:nvSpPr>
        <p:spPr>
          <a:xfrm flipH="1">
            <a:off x="3981165" y="185830"/>
            <a:ext cx="1698455" cy="809049"/>
          </a:xfrm>
          <a:prstGeom prst="borderCallout1">
            <a:avLst>
              <a:gd name="adj1" fmla="val 18750"/>
              <a:gd name="adj2" fmla="val -8333"/>
              <a:gd name="adj3" fmla="val 87929"/>
              <a:gd name="adj4" fmla="val -50621"/>
            </a:avLst>
          </a:prstGeom>
          <a:ln w="76200">
            <a:solidFill>
              <a:schemeClr val="tx1"/>
            </a:solidFill>
            <a:headEnd type="none" w="med" len="med"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b="1" dirty="0"/>
              <a:t>Work &amp; Pension</a:t>
            </a:r>
          </a:p>
        </p:txBody>
      </p:sp>
      <p:sp>
        <p:nvSpPr>
          <p:cNvPr id="32" name="Legende: Linie 31">
            <a:extLst>
              <a:ext uri="{FF2B5EF4-FFF2-40B4-BE49-F238E27FC236}">
                <a16:creationId xmlns:a16="http://schemas.microsoft.com/office/drawing/2014/main" id="{6B3D15FC-278F-4006-AB80-80839EB6F9E5}"/>
              </a:ext>
            </a:extLst>
          </p:cNvPr>
          <p:cNvSpPr/>
          <p:nvPr/>
        </p:nvSpPr>
        <p:spPr>
          <a:xfrm>
            <a:off x="2878577" y="6164233"/>
            <a:ext cx="1272209" cy="565282"/>
          </a:xfrm>
          <a:prstGeom prst="borderCallout1">
            <a:avLst>
              <a:gd name="adj1" fmla="val 18750"/>
              <a:gd name="adj2" fmla="val -8333"/>
              <a:gd name="adj3" fmla="val -39834"/>
              <a:gd name="adj4" fmla="val -47110"/>
            </a:avLst>
          </a:prstGeom>
          <a:solidFill>
            <a:srgbClr val="7030A0"/>
          </a:solidFill>
          <a:ln w="76200">
            <a:solidFill>
              <a:schemeClr val="tx1"/>
            </a:solidFill>
            <a:headEnd type="none" w="med" len="med"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b="1" dirty="0" err="1"/>
              <a:t>Taxes</a:t>
            </a:r>
            <a:endParaRPr lang="de-AT" b="1" dirty="0"/>
          </a:p>
        </p:txBody>
      </p:sp>
      <p:sp>
        <p:nvSpPr>
          <p:cNvPr id="33" name="Legende: Linie 32">
            <a:extLst>
              <a:ext uri="{FF2B5EF4-FFF2-40B4-BE49-F238E27FC236}">
                <a16:creationId xmlns:a16="http://schemas.microsoft.com/office/drawing/2014/main" id="{3C92342E-2087-44D4-A942-53F917E9D9DB}"/>
              </a:ext>
            </a:extLst>
          </p:cNvPr>
          <p:cNvSpPr/>
          <p:nvPr/>
        </p:nvSpPr>
        <p:spPr>
          <a:xfrm>
            <a:off x="5281911" y="4375535"/>
            <a:ext cx="1272209" cy="565282"/>
          </a:xfrm>
          <a:prstGeom prst="borderCallout1">
            <a:avLst>
              <a:gd name="adj1" fmla="val 18750"/>
              <a:gd name="adj2" fmla="val -8333"/>
              <a:gd name="adj3" fmla="val -99615"/>
              <a:gd name="adj4" fmla="val -45548"/>
            </a:avLst>
          </a:prstGeom>
          <a:solidFill>
            <a:srgbClr val="FF0000"/>
          </a:solidFill>
          <a:ln w="76200">
            <a:solidFill>
              <a:schemeClr val="tx1"/>
            </a:solidFill>
            <a:headEnd type="none" w="med" len="med"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b="1" dirty="0"/>
              <a:t>Find Help</a:t>
            </a:r>
          </a:p>
        </p:txBody>
      </p:sp>
    </p:spTree>
    <p:extLst>
      <p:ext uri="{BB962C8B-B14F-4D97-AF65-F5344CB8AC3E}">
        <p14:creationId xmlns:p14="http://schemas.microsoft.com/office/powerpoint/2010/main" val="37654847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6" grpId="0" animBg="1"/>
      <p:bldP spid="28" grpId="0" animBg="1"/>
      <p:bldP spid="30" grpId="0" animBg="1"/>
      <p:bldP spid="32" grpId="0" animBg="1"/>
      <p:bldP spid="33" grpId="0" animBg="1"/>
    </p:bld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</Words>
  <Application>Microsoft Office PowerPoint</Application>
  <PresentationFormat>Breitbild</PresentationFormat>
  <Paragraphs>7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Peter Mazohl</dc:creator>
  <cp:lastModifiedBy>Peter Mazohl</cp:lastModifiedBy>
  <cp:revision>2</cp:revision>
  <dcterms:created xsi:type="dcterms:W3CDTF">2020-10-25T17:50:10Z</dcterms:created>
  <dcterms:modified xsi:type="dcterms:W3CDTF">2020-10-27T16:33:19Z</dcterms:modified>
</cp:coreProperties>
</file>