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314" userDrawn="1">
          <p15:clr>
            <a:srgbClr val="A4A3A4"/>
          </p15:clr>
        </p15:guide>
        <p15:guide id="4" pos="2366" userDrawn="1">
          <p15:clr>
            <a:srgbClr val="A4A3A4"/>
          </p15:clr>
        </p15:guide>
        <p15:guide id="5" orient="horz" pos="709" userDrawn="1">
          <p15:clr>
            <a:srgbClr val="A4A3A4"/>
          </p15:clr>
        </p15:guide>
        <p15:guide id="6" orient="horz" pos="1480" userDrawn="1">
          <p15:clr>
            <a:srgbClr val="A4A3A4"/>
          </p15:clr>
        </p15:guide>
        <p15:guide id="7" orient="horz" pos="1275" userDrawn="1">
          <p15:clr>
            <a:srgbClr val="A4A3A4"/>
          </p15:clr>
        </p15:guide>
        <p15:guide id="8" orient="horz" pos="1842" userDrawn="1">
          <p15:clr>
            <a:srgbClr val="A4A3A4"/>
          </p15:clr>
        </p15:guide>
        <p15:guide id="9" pos="2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920" y="-134"/>
      </p:cViewPr>
      <p:guideLst>
        <p:guide orient="horz" pos="2160"/>
        <p:guide orient="horz" pos="709"/>
        <p:guide orient="horz" pos="1480"/>
        <p:guide orient="horz" pos="1275"/>
        <p:guide orient="horz" pos="1842"/>
        <p:guide pos="3840"/>
        <p:guide pos="5314"/>
        <p:guide pos="2366"/>
        <p:guide pos="2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1EAA8FF8-2368-4423-B925-0CDD6D72EA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="" xmlns:a16="http://schemas.microsoft.com/office/drawing/2014/main" id="{E961EE6A-9511-4A5E-9DB1-A26970F91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41E213E0-DAB2-4A46-B985-4AFE089F1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B98C4635-A1E8-470E-AC1A-A8DC5D5BE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76A360D9-703D-4483-A9B0-59E62C9ED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247571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B8A30CB7-A742-4736-BA70-7F4CA8F2F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id="{7F6A0B73-9CFB-4CD4-9CBB-027E4313B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7AFFDEF5-CB96-4C20-BAAF-627280AE7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7A2CC939-C1A5-4752-B18B-B1D25F36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B66A5312-6890-4F08-A611-904644868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09842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="" xmlns:a16="http://schemas.microsoft.com/office/drawing/2014/main" id="{2C47828E-E569-4E49-B35F-42D4F736A9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id="{F68D9FF0-8C30-4F3D-AEF2-C1F47E68A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1956CF43-F992-4603-A9D2-3910310AB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4270D7F0-9A51-4A78-B4C5-FF9E4132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DDA6F345-FA87-46B0-9817-947F8C1BA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59368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FDFACFEF-8653-4753-BE9A-73E2FC18E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21AEAF25-892B-482D-B86D-2FFF84DB1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4A47CD19-2701-4E08-AE06-3EED2DD42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BED3B35B-671A-406F-BC17-A9E920E70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255F78C5-48A0-4148-9F63-42E0B1E0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52532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719D97BE-9911-48DB-BB50-A20135994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3B4F2442-A6AE-4D0C-9CD1-E8D2554F9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1A35AAC7-C1E5-4C88-AD6F-1495F9ABF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931030DB-902A-403B-A0F8-74B3BFE08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0E097C5-0E9B-435C-B4EE-30AF50B67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2475231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8D7E2705-F5AA-424C-9E0A-604FBF4B1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FE600F68-35DC-4845-B011-3A01BFDE45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CE64F9DB-CB0D-4AB5-8B5F-F862921C6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51F07117-750E-4F2B-BD1E-8693D36D6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395B7570-F519-47FD-8D7C-8CC3CA07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7F2208FF-721F-4589-9127-B1E8A847D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268249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8357E904-43F8-4D60-B048-DDC757EAC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74DE14FB-67AE-4C4E-8960-6E5554173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248E4E13-0FD7-4A36-9159-52E66C61B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59B932A0-D662-4308-AB18-B15109C89E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="" xmlns:a16="http://schemas.microsoft.com/office/drawing/2014/main" id="{F7D9FA5A-A547-47F8-B29A-AE2C3504A1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="" xmlns:a16="http://schemas.microsoft.com/office/drawing/2014/main" id="{28F934FD-2886-4BCB-8BED-B90BCA626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="" xmlns:a16="http://schemas.microsoft.com/office/drawing/2014/main" id="{854D4F1C-4347-47D9-B9E2-7BE631A88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="" xmlns:a16="http://schemas.microsoft.com/office/drawing/2014/main" id="{D67BC671-F4AB-4C6D-BBD1-8B669CC4F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4840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C8835FDD-05BD-4143-99CE-703ABD044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30C118E6-1908-4597-86D7-F376E60E2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C8C3F445-FCCD-4CEF-A5D3-A51BE7EE0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012253AB-5C21-45D4-9672-8A581CF32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41360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id="{78E82BEC-9BC7-4214-BD02-BB8F14EA0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="" xmlns:a16="http://schemas.microsoft.com/office/drawing/2014/main" id="{217A51D0-9EEA-46A9-BB4A-26BF06835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0BCED766-9DD2-49BB-B09C-B4D2144D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414697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C420A0EC-AE6F-4F66-8DD0-028FD817E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id="{AB2CEE32-0BAB-42B7-83F8-438C23357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199FDD9D-AB3C-477C-9CD0-6ED8B0AB8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E0E03893-8DAF-495B-99F8-4C14587FA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C2A7866A-B2D8-4D24-A098-C199D4027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FA592690-CA6F-4856-98B7-932C8F356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12545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FEAEC754-2227-4AE6-A16D-9FA4F8BA3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="" xmlns:a16="http://schemas.microsoft.com/office/drawing/2014/main" id="{98B0AE57-2F4D-4D0D-9C48-28427D4534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89F15A9E-D82A-4305-B321-22ED850C8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235CEE78-9F46-4E7A-9AE1-7ACDE507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id="{BE80B0AF-596D-427A-8F21-0A69631E0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id="{DEBCDB37-06D6-4CFE-A0AE-43A1F4580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568825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id="{F3CAE67F-5E53-418A-B39B-4295ABD80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C3133CC4-8F89-4573-AB07-BD817EE51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344D97C0-B608-4D1F-9A54-5152A83F5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8F74-8F2F-4E98-AA1B-0D2732CD9F38}" type="datetimeFigureOut">
              <a:rPr lang="de-AT" smtClean="0"/>
              <a:pPr/>
              <a:t>04.04.2022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5ADCEA05-D9CE-4DEC-91F3-7699434FE7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4A5F74C5-60EF-4ADB-90DC-62C8CED6C1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C0DAD-63A3-4479-A94F-A8267832977A}" type="slidenum">
              <a:rPr lang="de-AT" smtClean="0"/>
              <a:pPr/>
              <a:t>‹N›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90178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="" xmlns:a16="http://schemas.microsoft.com/office/drawing/2014/main" id="{D9B35F5E-8FEC-4838-89B0-A4DDAE2DAC44}"/>
              </a:ext>
            </a:extLst>
          </p:cNvPr>
          <p:cNvSpPr txBox="1"/>
          <p:nvPr/>
        </p:nvSpPr>
        <p:spPr>
          <a:xfrm>
            <a:off x="1054167" y="1085284"/>
            <a:ext cx="206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/>
              <a:t>Competece</a:t>
            </a:r>
            <a:endParaRPr lang="en-US" sz="2000" b="1"/>
          </a:p>
        </p:txBody>
      </p:sp>
      <p:sp>
        <p:nvSpPr>
          <p:cNvPr id="13" name="Textfeld 12">
            <a:extLst>
              <a:ext uri="{FF2B5EF4-FFF2-40B4-BE49-F238E27FC236}">
                <a16:creationId xmlns="" xmlns:a16="http://schemas.microsoft.com/office/drawing/2014/main" id="{A8766046-6527-4F3F-A7DB-40D198CD0C8A}"/>
              </a:ext>
            </a:extLst>
          </p:cNvPr>
          <p:cNvSpPr txBox="1"/>
          <p:nvPr/>
        </p:nvSpPr>
        <p:spPr>
          <a:xfrm>
            <a:off x="1074753" y="1634172"/>
            <a:ext cx="20808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Protect digital identities and devices from digital threats and dangers of the Internet</a:t>
            </a:r>
            <a:endParaRPr lang="en-US" sz="1600"/>
          </a:p>
        </p:txBody>
      </p:sp>
      <p:sp>
        <p:nvSpPr>
          <p:cNvPr id="19" name="Textfeld 18">
            <a:extLst>
              <a:ext uri="{FF2B5EF4-FFF2-40B4-BE49-F238E27FC236}">
                <a16:creationId xmlns="" xmlns:a16="http://schemas.microsoft.com/office/drawing/2014/main" id="{C8E6B523-A70B-41A3-B9E8-61D4FD5831E1}"/>
              </a:ext>
            </a:extLst>
          </p:cNvPr>
          <p:cNvSpPr txBox="1"/>
          <p:nvPr/>
        </p:nvSpPr>
        <p:spPr>
          <a:xfrm>
            <a:off x="6122991" y="5097500"/>
            <a:ext cx="25292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Know different ways to protect digital identity and device from digital threats</a:t>
            </a:r>
            <a:endParaRPr lang="en-US" sz="1600"/>
          </a:p>
        </p:txBody>
      </p:sp>
      <p:sp>
        <p:nvSpPr>
          <p:cNvPr id="20" name="Textfeld 19">
            <a:extLst>
              <a:ext uri="{FF2B5EF4-FFF2-40B4-BE49-F238E27FC236}">
                <a16:creationId xmlns="" xmlns:a16="http://schemas.microsoft.com/office/drawing/2014/main" id="{CADE9321-97BD-43FC-ACE7-DF21392BBF84}"/>
              </a:ext>
            </a:extLst>
          </p:cNvPr>
          <p:cNvSpPr txBox="1"/>
          <p:nvPr/>
        </p:nvSpPr>
        <p:spPr>
          <a:xfrm>
            <a:off x="6372226" y="2883801"/>
            <a:ext cx="2495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Skills to distinguish and recognise threats on the Internet and avoid dangers linked to the wrong use of devices</a:t>
            </a:r>
            <a:endParaRPr lang="en-US" sz="1600"/>
          </a:p>
        </p:txBody>
      </p:sp>
      <p:sp>
        <p:nvSpPr>
          <p:cNvPr id="21" name="Textfeld 20">
            <a:extLst>
              <a:ext uri="{FF2B5EF4-FFF2-40B4-BE49-F238E27FC236}">
                <a16:creationId xmlns="" xmlns:a16="http://schemas.microsoft.com/office/drawing/2014/main" id="{735401A6-C879-40B8-BE25-246D253CFB41}"/>
              </a:ext>
            </a:extLst>
          </p:cNvPr>
          <p:cNvSpPr txBox="1"/>
          <p:nvPr/>
        </p:nvSpPr>
        <p:spPr>
          <a:xfrm>
            <a:off x="6272666" y="1101042"/>
            <a:ext cx="2132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Use digital protection strategies in order to protect personal data and information</a:t>
            </a:r>
            <a:endParaRPr lang="en-US" sz="1600"/>
          </a:p>
        </p:txBody>
      </p:sp>
      <p:grpSp>
        <p:nvGrpSpPr>
          <p:cNvPr id="30" name="Gruppieren 29">
            <a:extLst>
              <a:ext uri="{FF2B5EF4-FFF2-40B4-BE49-F238E27FC236}">
                <a16:creationId xmlns="" xmlns:a16="http://schemas.microsoft.com/office/drawing/2014/main" id="{51760B03-1997-4DF0-B9FC-1A40DF2D1D6B}"/>
              </a:ext>
            </a:extLst>
          </p:cNvPr>
          <p:cNvGrpSpPr/>
          <p:nvPr/>
        </p:nvGrpSpPr>
        <p:grpSpPr>
          <a:xfrm>
            <a:off x="1603375" y="1125538"/>
            <a:ext cx="4679950" cy="4646868"/>
            <a:chOff x="3756025" y="1125538"/>
            <a:chExt cx="4679950" cy="4646868"/>
          </a:xfrm>
        </p:grpSpPr>
        <p:sp>
          <p:nvSpPr>
            <p:cNvPr id="5" name="Teilkreis 4">
              <a:extLst>
                <a:ext uri="{FF2B5EF4-FFF2-40B4-BE49-F238E27FC236}">
                  <a16:creationId xmlns="" xmlns:a16="http://schemas.microsoft.com/office/drawing/2014/main" id="{37FD81DA-FF82-4476-B8CD-1F095B0D2889}"/>
                </a:ext>
              </a:extLst>
            </p:cNvPr>
            <p:cNvSpPr/>
            <p:nvPr/>
          </p:nvSpPr>
          <p:spPr>
            <a:xfrm>
              <a:off x="3756025" y="1125538"/>
              <a:ext cx="4679950" cy="4646868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Teilkreis 7">
              <a:extLst>
                <a:ext uri="{FF2B5EF4-FFF2-40B4-BE49-F238E27FC236}">
                  <a16:creationId xmlns="" xmlns:a16="http://schemas.microsoft.com/office/drawing/2014/main" id="{148E9783-B54A-45C4-8FC2-82E69ED8AE2C}"/>
                </a:ext>
              </a:extLst>
            </p:cNvPr>
            <p:cNvSpPr/>
            <p:nvPr/>
          </p:nvSpPr>
          <p:spPr>
            <a:xfrm>
              <a:off x="4361331" y="1736725"/>
              <a:ext cx="3469338" cy="344481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Teilkreis 10">
              <a:extLst>
                <a:ext uri="{FF2B5EF4-FFF2-40B4-BE49-F238E27FC236}">
                  <a16:creationId xmlns="" xmlns:a16="http://schemas.microsoft.com/office/drawing/2014/main" id="{57594F79-FC28-4D9F-9A17-2B719F67AA1C}"/>
                </a:ext>
              </a:extLst>
            </p:cNvPr>
            <p:cNvSpPr/>
            <p:nvPr/>
          </p:nvSpPr>
          <p:spPr>
            <a:xfrm>
              <a:off x="4971566" y="2368046"/>
              <a:ext cx="2248868" cy="2232972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Teilkreis 6">
              <a:extLst>
                <a:ext uri="{FF2B5EF4-FFF2-40B4-BE49-F238E27FC236}">
                  <a16:creationId xmlns="" xmlns:a16="http://schemas.microsoft.com/office/drawing/2014/main" id="{5B3DFF79-CAB5-4FD9-9567-29BF874FC8C1}"/>
                </a:ext>
              </a:extLst>
            </p:cNvPr>
            <p:cNvSpPr/>
            <p:nvPr/>
          </p:nvSpPr>
          <p:spPr>
            <a:xfrm flipV="1">
              <a:off x="5485765" y="2928980"/>
              <a:ext cx="1220470" cy="1060304"/>
            </a:xfrm>
            <a:prstGeom prst="pie">
              <a:avLst>
                <a:gd name="adj1" fmla="val 16207640"/>
                <a:gd name="adj2" fmla="val 537756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="" xmlns:a16="http://schemas.microsoft.com/office/drawing/2014/main" id="{0FECFD27-333C-4D0D-8501-525FC649B8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96000" y="2049780"/>
              <a:ext cx="2248868" cy="1379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="" xmlns:a16="http://schemas.microsoft.com/office/drawing/2014/main" id="{8F723F7C-C562-44B5-8BE4-6A994279E0CC}"/>
                </a:ext>
              </a:extLst>
            </p:cNvPr>
            <p:cNvCxnSpPr/>
            <p:nvPr/>
          </p:nvCxnSpPr>
          <p:spPr>
            <a:xfrm>
              <a:off x="6096000" y="3429000"/>
              <a:ext cx="2248868" cy="13106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hteck 31">
            <a:extLst>
              <a:ext uri="{FF2B5EF4-FFF2-40B4-BE49-F238E27FC236}">
                <a16:creationId xmlns="" xmlns:a16="http://schemas.microsoft.com/office/drawing/2014/main" id="{82FA8F27-AEDE-470B-85FB-4332ED7785F9}"/>
              </a:ext>
            </a:extLst>
          </p:cNvPr>
          <p:cNvSpPr/>
          <p:nvPr/>
        </p:nvSpPr>
        <p:spPr>
          <a:xfrm>
            <a:off x="8982075" y="1"/>
            <a:ext cx="320992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="" xmlns:a16="http://schemas.microsoft.com/office/drawing/2014/main" id="{207C7617-D430-4158-B8C5-BBDA4F4AB4EC}"/>
              </a:ext>
            </a:extLst>
          </p:cNvPr>
          <p:cNvGrpSpPr/>
          <p:nvPr/>
        </p:nvGrpSpPr>
        <p:grpSpPr>
          <a:xfrm>
            <a:off x="3190339" y="1326594"/>
            <a:ext cx="602675" cy="283464"/>
            <a:chOff x="593013" y="133720"/>
            <a:chExt cx="602675" cy="283464"/>
          </a:xfrm>
        </p:grpSpPr>
        <p:grpSp>
          <p:nvGrpSpPr>
            <p:cNvPr id="4" name="Gruppieren 3">
              <a:extLst>
                <a:ext uri="{FF2B5EF4-FFF2-40B4-BE49-F238E27FC236}">
                  <a16:creationId xmlns="" xmlns:a16="http://schemas.microsoft.com/office/drawing/2014/main" id="{D34EEC11-F53C-44B3-895D-77C9C4FB0743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2" name="Ellipse 1">
                <a:extLst>
                  <a:ext uri="{FF2B5EF4-FFF2-40B4-BE49-F238E27FC236}">
                    <a16:creationId xmlns="" xmlns:a16="http://schemas.microsoft.com/office/drawing/2014/main" id="{8B92303C-C8F3-4121-B96A-4E153AA9DF7D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Kreuz 2">
                <a:extLst>
                  <a:ext uri="{FF2B5EF4-FFF2-40B4-BE49-F238E27FC236}">
                    <a16:creationId xmlns="" xmlns:a16="http://schemas.microsoft.com/office/drawing/2014/main" id="{BE5AA013-8B3F-4808-ABED-5E7458038ACD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uppieren 48">
              <a:extLst>
                <a:ext uri="{FF2B5EF4-FFF2-40B4-BE49-F238E27FC236}">
                  <a16:creationId xmlns="" xmlns:a16="http://schemas.microsoft.com/office/drawing/2014/main" id="{249F554C-5D0C-4321-AA41-BC91260B312C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50" name="Ellipse 49">
                <a:extLst>
                  <a:ext uri="{FF2B5EF4-FFF2-40B4-BE49-F238E27FC236}">
                    <a16:creationId xmlns="" xmlns:a16="http://schemas.microsoft.com/office/drawing/2014/main" id="{BAC842BB-6A8D-4B0B-A19D-600EDB76C36C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Kreuz 50">
                <a:extLst>
                  <a:ext uri="{FF2B5EF4-FFF2-40B4-BE49-F238E27FC236}">
                    <a16:creationId xmlns="" xmlns:a16="http://schemas.microsoft.com/office/drawing/2014/main" id="{CD3C51D5-C0A3-4BC5-B204-DC4BE98CF518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2" name="Gruppieren 51">
            <a:extLst>
              <a:ext uri="{FF2B5EF4-FFF2-40B4-BE49-F238E27FC236}">
                <a16:creationId xmlns="" xmlns:a16="http://schemas.microsoft.com/office/drawing/2014/main" id="{2EF97E6C-DEED-4DB5-B9C7-124F27CE5F2D}"/>
              </a:ext>
            </a:extLst>
          </p:cNvPr>
          <p:cNvGrpSpPr/>
          <p:nvPr/>
        </p:nvGrpSpPr>
        <p:grpSpPr>
          <a:xfrm>
            <a:off x="3509550" y="1900167"/>
            <a:ext cx="283464" cy="283464"/>
            <a:chOff x="484632" y="393192"/>
            <a:chExt cx="283464" cy="283464"/>
          </a:xfrm>
        </p:grpSpPr>
        <p:sp>
          <p:nvSpPr>
            <p:cNvPr id="53" name="Ellipse 52">
              <a:extLst>
                <a:ext uri="{FF2B5EF4-FFF2-40B4-BE49-F238E27FC236}">
                  <a16:creationId xmlns="" xmlns:a16="http://schemas.microsoft.com/office/drawing/2014/main" id="{2D6DAD53-C80C-46BB-A3B7-860BCB495469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Kreuz 53">
              <a:extLst>
                <a:ext uri="{FF2B5EF4-FFF2-40B4-BE49-F238E27FC236}">
                  <a16:creationId xmlns="" xmlns:a16="http://schemas.microsoft.com/office/drawing/2014/main" id="{84F7FEF5-5E98-4A50-8ACC-E63D331508EC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="" xmlns:a16="http://schemas.microsoft.com/office/drawing/2014/main" id="{2ED1135B-6D83-4A44-879F-3948386661AC}"/>
              </a:ext>
            </a:extLst>
          </p:cNvPr>
          <p:cNvGrpSpPr/>
          <p:nvPr/>
        </p:nvGrpSpPr>
        <p:grpSpPr>
          <a:xfrm>
            <a:off x="3509550" y="4176665"/>
            <a:ext cx="283464" cy="283464"/>
            <a:chOff x="1973468" y="128032"/>
            <a:chExt cx="283464" cy="283464"/>
          </a:xfrm>
        </p:grpSpPr>
        <p:sp>
          <p:nvSpPr>
            <p:cNvPr id="56" name="Ellipse 55">
              <a:extLst>
                <a:ext uri="{FF2B5EF4-FFF2-40B4-BE49-F238E27FC236}">
                  <a16:creationId xmlns="" xmlns:a16="http://schemas.microsoft.com/office/drawing/2014/main" id="{CF2F0064-CD66-40FA-A4E1-E56370E5068D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hteck 8">
              <a:extLst>
                <a:ext uri="{FF2B5EF4-FFF2-40B4-BE49-F238E27FC236}">
                  <a16:creationId xmlns="" xmlns:a16="http://schemas.microsoft.com/office/drawing/2014/main" id="{0DB01258-1423-4B6A-9D9B-989449555127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="" xmlns:a16="http://schemas.microsoft.com/office/drawing/2014/main" id="{6ECAD0BD-C9D7-418D-84A5-3013B1CE54FD}"/>
              </a:ext>
            </a:extLst>
          </p:cNvPr>
          <p:cNvGrpSpPr/>
          <p:nvPr/>
        </p:nvGrpSpPr>
        <p:grpSpPr>
          <a:xfrm>
            <a:off x="3187561" y="3047312"/>
            <a:ext cx="605453" cy="283464"/>
            <a:chOff x="2341021" y="128497"/>
            <a:chExt cx="605453" cy="283464"/>
          </a:xfrm>
        </p:grpSpPr>
        <p:grpSp>
          <p:nvGrpSpPr>
            <p:cNvPr id="58" name="Gruppieren 57">
              <a:extLst>
                <a:ext uri="{FF2B5EF4-FFF2-40B4-BE49-F238E27FC236}">
                  <a16:creationId xmlns="" xmlns:a16="http://schemas.microsoft.com/office/drawing/2014/main" id="{BDB008BE-DDF0-4DB2-A855-7E5AF3C4242E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59" name="Ellipse 58">
                <a:extLst>
                  <a:ext uri="{FF2B5EF4-FFF2-40B4-BE49-F238E27FC236}">
                    <a16:creationId xmlns="" xmlns:a16="http://schemas.microsoft.com/office/drawing/2014/main" id="{170319AC-4D15-4E8A-88F5-39C53E653430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="" xmlns:a16="http://schemas.microsoft.com/office/drawing/2014/main" id="{E966861F-3702-4F0C-8A8D-90B3B5A73A66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1" name="Gruppieren 60">
              <a:extLst>
                <a:ext uri="{FF2B5EF4-FFF2-40B4-BE49-F238E27FC236}">
                  <a16:creationId xmlns="" xmlns:a16="http://schemas.microsoft.com/office/drawing/2014/main" id="{9218B0A3-E705-4A26-BA3F-0E906754523E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62" name="Ellipse 61">
                <a:extLst>
                  <a:ext uri="{FF2B5EF4-FFF2-40B4-BE49-F238E27FC236}">
                    <a16:creationId xmlns="" xmlns:a16="http://schemas.microsoft.com/office/drawing/2014/main" id="{E855AF9D-4F26-4612-8207-75AF154BB294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hteck 62">
                <a:extLst>
                  <a:ext uri="{FF2B5EF4-FFF2-40B4-BE49-F238E27FC236}">
                    <a16:creationId xmlns="" xmlns:a16="http://schemas.microsoft.com/office/drawing/2014/main" id="{527F234C-76EA-4945-A65F-3DF5205072DF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4" name="Gruppieren 63">
            <a:extLst>
              <a:ext uri="{FF2B5EF4-FFF2-40B4-BE49-F238E27FC236}">
                <a16:creationId xmlns="" xmlns:a16="http://schemas.microsoft.com/office/drawing/2014/main" id="{6FAEAFD0-75E7-48A0-AC83-EB32157B6E60}"/>
              </a:ext>
            </a:extLst>
          </p:cNvPr>
          <p:cNvGrpSpPr/>
          <p:nvPr/>
        </p:nvGrpSpPr>
        <p:grpSpPr>
          <a:xfrm>
            <a:off x="9165120" y="1372030"/>
            <a:ext cx="602675" cy="283464"/>
            <a:chOff x="593013" y="133720"/>
            <a:chExt cx="602675" cy="283464"/>
          </a:xfrm>
        </p:grpSpPr>
        <p:grpSp>
          <p:nvGrpSpPr>
            <p:cNvPr id="65" name="Gruppieren 64">
              <a:extLst>
                <a:ext uri="{FF2B5EF4-FFF2-40B4-BE49-F238E27FC236}">
                  <a16:creationId xmlns="" xmlns:a16="http://schemas.microsoft.com/office/drawing/2014/main" id="{02854E45-370D-4C4B-920B-3B5D3132DB5F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69" name="Ellipse 68">
                <a:extLst>
                  <a:ext uri="{FF2B5EF4-FFF2-40B4-BE49-F238E27FC236}">
                    <a16:creationId xmlns="" xmlns:a16="http://schemas.microsoft.com/office/drawing/2014/main" id="{113E4D0F-EFE0-4E38-BC0E-5D1A17ECCDAF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Kreuz 69">
                <a:extLst>
                  <a:ext uri="{FF2B5EF4-FFF2-40B4-BE49-F238E27FC236}">
                    <a16:creationId xmlns="" xmlns:a16="http://schemas.microsoft.com/office/drawing/2014/main" id="{E7F4957B-F659-44BD-9558-43E097E5905C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uppieren 65">
              <a:extLst>
                <a:ext uri="{FF2B5EF4-FFF2-40B4-BE49-F238E27FC236}">
                  <a16:creationId xmlns="" xmlns:a16="http://schemas.microsoft.com/office/drawing/2014/main" id="{43E8BF9E-339D-4082-AC79-E71028DDE628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67" name="Ellipse 66">
                <a:extLst>
                  <a:ext uri="{FF2B5EF4-FFF2-40B4-BE49-F238E27FC236}">
                    <a16:creationId xmlns="" xmlns:a16="http://schemas.microsoft.com/office/drawing/2014/main" id="{E742E12B-07BF-4A3A-AB13-776C059C3D88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Kreuz 67">
                <a:extLst>
                  <a:ext uri="{FF2B5EF4-FFF2-40B4-BE49-F238E27FC236}">
                    <a16:creationId xmlns="" xmlns:a16="http://schemas.microsoft.com/office/drawing/2014/main" id="{26A60D3D-C7EC-420F-866B-5AD73C410A40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1" name="Gruppieren 70">
            <a:extLst>
              <a:ext uri="{FF2B5EF4-FFF2-40B4-BE49-F238E27FC236}">
                <a16:creationId xmlns="" xmlns:a16="http://schemas.microsoft.com/office/drawing/2014/main" id="{E88E430E-A100-4337-A649-8B272DAA6B3B}"/>
              </a:ext>
            </a:extLst>
          </p:cNvPr>
          <p:cNvGrpSpPr/>
          <p:nvPr/>
        </p:nvGrpSpPr>
        <p:grpSpPr>
          <a:xfrm>
            <a:off x="9329794" y="2206269"/>
            <a:ext cx="283464" cy="283464"/>
            <a:chOff x="484632" y="393192"/>
            <a:chExt cx="283464" cy="283464"/>
          </a:xfrm>
        </p:grpSpPr>
        <p:sp>
          <p:nvSpPr>
            <p:cNvPr id="72" name="Ellipse 71">
              <a:extLst>
                <a:ext uri="{FF2B5EF4-FFF2-40B4-BE49-F238E27FC236}">
                  <a16:creationId xmlns="" xmlns:a16="http://schemas.microsoft.com/office/drawing/2014/main" id="{406B9F0C-02FE-4FAF-8BA5-53F1AD66715F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Kreuz 72">
              <a:extLst>
                <a:ext uri="{FF2B5EF4-FFF2-40B4-BE49-F238E27FC236}">
                  <a16:creationId xmlns="" xmlns:a16="http://schemas.microsoft.com/office/drawing/2014/main" id="{3F35D6AD-F353-4453-970E-082D31F58A3C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uppieren 73">
            <a:extLst>
              <a:ext uri="{FF2B5EF4-FFF2-40B4-BE49-F238E27FC236}">
                <a16:creationId xmlns="" xmlns:a16="http://schemas.microsoft.com/office/drawing/2014/main" id="{F30A4475-2047-4DFB-B8CE-71614970F5C2}"/>
              </a:ext>
            </a:extLst>
          </p:cNvPr>
          <p:cNvGrpSpPr/>
          <p:nvPr/>
        </p:nvGrpSpPr>
        <p:grpSpPr>
          <a:xfrm>
            <a:off x="9329794" y="2979369"/>
            <a:ext cx="283464" cy="283464"/>
            <a:chOff x="1973468" y="128032"/>
            <a:chExt cx="283464" cy="283464"/>
          </a:xfrm>
        </p:grpSpPr>
        <p:sp>
          <p:nvSpPr>
            <p:cNvPr id="75" name="Ellipse 74">
              <a:extLst>
                <a:ext uri="{FF2B5EF4-FFF2-40B4-BE49-F238E27FC236}">
                  <a16:creationId xmlns="" xmlns:a16="http://schemas.microsoft.com/office/drawing/2014/main" id="{98A31F4C-E9EE-484F-BC36-02B2EA40CB53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hteck 75">
              <a:extLst>
                <a:ext uri="{FF2B5EF4-FFF2-40B4-BE49-F238E27FC236}">
                  <a16:creationId xmlns="" xmlns:a16="http://schemas.microsoft.com/office/drawing/2014/main" id="{7A9075BF-B106-4676-BCF4-B3744EFA5081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uppieren 76">
            <a:extLst>
              <a:ext uri="{FF2B5EF4-FFF2-40B4-BE49-F238E27FC236}">
                <a16:creationId xmlns="" xmlns:a16="http://schemas.microsoft.com/office/drawing/2014/main" id="{2D2E5964-0898-456B-AD72-D5C688CF5588}"/>
              </a:ext>
            </a:extLst>
          </p:cNvPr>
          <p:cNvGrpSpPr/>
          <p:nvPr/>
        </p:nvGrpSpPr>
        <p:grpSpPr>
          <a:xfrm>
            <a:off x="9181604" y="3786307"/>
            <a:ext cx="605453" cy="283464"/>
            <a:chOff x="2341021" y="128497"/>
            <a:chExt cx="605453" cy="283464"/>
          </a:xfrm>
        </p:grpSpPr>
        <p:grpSp>
          <p:nvGrpSpPr>
            <p:cNvPr id="78" name="Gruppieren 77">
              <a:extLst>
                <a:ext uri="{FF2B5EF4-FFF2-40B4-BE49-F238E27FC236}">
                  <a16:creationId xmlns="" xmlns:a16="http://schemas.microsoft.com/office/drawing/2014/main" id="{4F97FA12-6758-425D-B0E1-E8C9F274E16B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82" name="Ellipse 81">
                <a:extLst>
                  <a:ext uri="{FF2B5EF4-FFF2-40B4-BE49-F238E27FC236}">
                    <a16:creationId xmlns="" xmlns:a16="http://schemas.microsoft.com/office/drawing/2014/main" id="{FF5F2825-86F3-4368-8ED3-934166975A48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hteck 82">
                <a:extLst>
                  <a:ext uri="{FF2B5EF4-FFF2-40B4-BE49-F238E27FC236}">
                    <a16:creationId xmlns="" xmlns:a16="http://schemas.microsoft.com/office/drawing/2014/main" id="{130596F0-BE6C-4FC0-8ECA-54D772053A60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uppieren 78">
              <a:extLst>
                <a:ext uri="{FF2B5EF4-FFF2-40B4-BE49-F238E27FC236}">
                  <a16:creationId xmlns="" xmlns:a16="http://schemas.microsoft.com/office/drawing/2014/main" id="{829CC1FD-D2CA-4894-A143-84E528763B67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80" name="Ellipse 79">
                <a:extLst>
                  <a:ext uri="{FF2B5EF4-FFF2-40B4-BE49-F238E27FC236}">
                    <a16:creationId xmlns="" xmlns:a16="http://schemas.microsoft.com/office/drawing/2014/main" id="{B5BB71A5-4D9C-473C-9194-148B5CB46900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hteck 80">
                <a:extLst>
                  <a:ext uri="{FF2B5EF4-FFF2-40B4-BE49-F238E27FC236}">
                    <a16:creationId xmlns="" xmlns:a16="http://schemas.microsoft.com/office/drawing/2014/main" id="{3450596B-648C-4B7D-8896-82C2BC5B5D08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4" name="Gruppieren 83">
            <a:extLst>
              <a:ext uri="{FF2B5EF4-FFF2-40B4-BE49-F238E27FC236}">
                <a16:creationId xmlns="" xmlns:a16="http://schemas.microsoft.com/office/drawing/2014/main" id="{07173129-A4D5-4DC5-B5DA-C56A43F64DEC}"/>
              </a:ext>
            </a:extLst>
          </p:cNvPr>
          <p:cNvGrpSpPr/>
          <p:nvPr/>
        </p:nvGrpSpPr>
        <p:grpSpPr>
          <a:xfrm>
            <a:off x="3190339" y="5307508"/>
            <a:ext cx="602675" cy="283464"/>
            <a:chOff x="593013" y="133720"/>
            <a:chExt cx="602675" cy="283464"/>
          </a:xfrm>
        </p:grpSpPr>
        <p:grpSp>
          <p:nvGrpSpPr>
            <p:cNvPr id="85" name="Gruppieren 84">
              <a:extLst>
                <a:ext uri="{FF2B5EF4-FFF2-40B4-BE49-F238E27FC236}">
                  <a16:creationId xmlns="" xmlns:a16="http://schemas.microsoft.com/office/drawing/2014/main" id="{C7A27794-0AD3-4B3C-96F8-93C970377A45}"/>
                </a:ext>
              </a:extLst>
            </p:cNvPr>
            <p:cNvGrpSpPr/>
            <p:nvPr/>
          </p:nvGrpSpPr>
          <p:grpSpPr>
            <a:xfrm>
              <a:off x="593013" y="133720"/>
              <a:ext cx="283464" cy="283464"/>
              <a:chOff x="484632" y="393192"/>
              <a:chExt cx="283464" cy="283464"/>
            </a:xfrm>
          </p:grpSpPr>
          <p:sp>
            <p:nvSpPr>
              <p:cNvPr id="89" name="Ellipse 88">
                <a:extLst>
                  <a:ext uri="{FF2B5EF4-FFF2-40B4-BE49-F238E27FC236}">
                    <a16:creationId xmlns="" xmlns:a16="http://schemas.microsoft.com/office/drawing/2014/main" id="{68B74456-3F4B-4147-ACB4-82BABB2CE95A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Kreuz 89">
                <a:extLst>
                  <a:ext uri="{FF2B5EF4-FFF2-40B4-BE49-F238E27FC236}">
                    <a16:creationId xmlns="" xmlns:a16="http://schemas.microsoft.com/office/drawing/2014/main" id="{CA0A77F3-80A3-49F1-BCCC-194A93513C24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uppieren 85">
              <a:extLst>
                <a:ext uri="{FF2B5EF4-FFF2-40B4-BE49-F238E27FC236}">
                  <a16:creationId xmlns="" xmlns:a16="http://schemas.microsoft.com/office/drawing/2014/main" id="{9E4B2BA4-F8D3-445B-B21D-F09FC7C7BBAD}"/>
                </a:ext>
              </a:extLst>
            </p:cNvPr>
            <p:cNvGrpSpPr/>
            <p:nvPr/>
          </p:nvGrpSpPr>
          <p:grpSpPr>
            <a:xfrm>
              <a:off x="912224" y="133720"/>
              <a:ext cx="283464" cy="283464"/>
              <a:chOff x="484632" y="393192"/>
              <a:chExt cx="283464" cy="283464"/>
            </a:xfrm>
          </p:grpSpPr>
          <p:sp>
            <p:nvSpPr>
              <p:cNvPr id="87" name="Ellipse 86">
                <a:extLst>
                  <a:ext uri="{FF2B5EF4-FFF2-40B4-BE49-F238E27FC236}">
                    <a16:creationId xmlns="" xmlns:a16="http://schemas.microsoft.com/office/drawing/2014/main" id="{570A19FB-9818-4092-8C60-6B2C5586B42A}"/>
                  </a:ext>
                </a:extLst>
              </p:cNvPr>
              <p:cNvSpPr/>
              <p:nvPr/>
            </p:nvSpPr>
            <p:spPr>
              <a:xfrm>
                <a:off x="484632" y="39319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Kreuz 87">
                <a:extLst>
                  <a:ext uri="{FF2B5EF4-FFF2-40B4-BE49-F238E27FC236}">
                    <a16:creationId xmlns="" xmlns:a16="http://schemas.microsoft.com/office/drawing/2014/main" id="{12C3EF79-4340-4D65-999D-C0047F763C65}"/>
                  </a:ext>
                </a:extLst>
              </p:cNvPr>
              <p:cNvSpPr/>
              <p:nvPr/>
            </p:nvSpPr>
            <p:spPr>
              <a:xfrm>
                <a:off x="542727" y="447756"/>
                <a:ext cx="174335" cy="174335"/>
              </a:xfrm>
              <a:prstGeom prst="plus">
                <a:avLst>
                  <a:gd name="adj" fmla="val 37294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1" name="Gruppieren 90">
            <a:extLst>
              <a:ext uri="{FF2B5EF4-FFF2-40B4-BE49-F238E27FC236}">
                <a16:creationId xmlns="" xmlns:a16="http://schemas.microsoft.com/office/drawing/2014/main" id="{82372EDB-8C41-4F56-865A-1D62A3B8885E}"/>
              </a:ext>
            </a:extLst>
          </p:cNvPr>
          <p:cNvGrpSpPr/>
          <p:nvPr/>
        </p:nvGrpSpPr>
        <p:grpSpPr>
          <a:xfrm>
            <a:off x="3509550" y="4742087"/>
            <a:ext cx="283464" cy="283464"/>
            <a:chOff x="484632" y="393192"/>
            <a:chExt cx="283464" cy="283464"/>
          </a:xfrm>
        </p:grpSpPr>
        <p:sp>
          <p:nvSpPr>
            <p:cNvPr id="92" name="Ellipse 91">
              <a:extLst>
                <a:ext uri="{FF2B5EF4-FFF2-40B4-BE49-F238E27FC236}">
                  <a16:creationId xmlns="" xmlns:a16="http://schemas.microsoft.com/office/drawing/2014/main" id="{F26D0A7C-4304-4F1F-8BCD-2FBE843B115E}"/>
                </a:ext>
              </a:extLst>
            </p:cNvPr>
            <p:cNvSpPr/>
            <p:nvPr/>
          </p:nvSpPr>
          <p:spPr>
            <a:xfrm>
              <a:off x="484632" y="39319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Kreuz 92">
              <a:extLst>
                <a:ext uri="{FF2B5EF4-FFF2-40B4-BE49-F238E27FC236}">
                  <a16:creationId xmlns="" xmlns:a16="http://schemas.microsoft.com/office/drawing/2014/main" id="{F0E47692-A479-4910-AA81-BC24E7291D45}"/>
                </a:ext>
              </a:extLst>
            </p:cNvPr>
            <p:cNvSpPr/>
            <p:nvPr/>
          </p:nvSpPr>
          <p:spPr>
            <a:xfrm>
              <a:off x="542727" y="447756"/>
              <a:ext cx="174335" cy="174335"/>
            </a:xfrm>
            <a:prstGeom prst="plus">
              <a:avLst>
                <a:gd name="adj" fmla="val 3729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uppieren 93">
            <a:extLst>
              <a:ext uri="{FF2B5EF4-FFF2-40B4-BE49-F238E27FC236}">
                <a16:creationId xmlns="" xmlns:a16="http://schemas.microsoft.com/office/drawing/2014/main" id="{22803E74-6256-460D-B40E-B4B06F3385E9}"/>
              </a:ext>
            </a:extLst>
          </p:cNvPr>
          <p:cNvGrpSpPr/>
          <p:nvPr/>
        </p:nvGrpSpPr>
        <p:grpSpPr>
          <a:xfrm>
            <a:off x="3509550" y="2473740"/>
            <a:ext cx="283464" cy="283464"/>
            <a:chOff x="1973468" y="128032"/>
            <a:chExt cx="283464" cy="283464"/>
          </a:xfrm>
        </p:grpSpPr>
        <p:sp>
          <p:nvSpPr>
            <p:cNvPr id="95" name="Ellipse 94">
              <a:extLst>
                <a:ext uri="{FF2B5EF4-FFF2-40B4-BE49-F238E27FC236}">
                  <a16:creationId xmlns="" xmlns:a16="http://schemas.microsoft.com/office/drawing/2014/main" id="{797687BA-CB8D-4D9E-9F6E-5559CF4E2A3A}"/>
                </a:ext>
              </a:extLst>
            </p:cNvPr>
            <p:cNvSpPr/>
            <p:nvPr/>
          </p:nvSpPr>
          <p:spPr>
            <a:xfrm>
              <a:off x="1973468" y="128032"/>
              <a:ext cx="283464" cy="28346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hteck 95">
              <a:extLst>
                <a:ext uri="{FF2B5EF4-FFF2-40B4-BE49-F238E27FC236}">
                  <a16:creationId xmlns="" xmlns:a16="http://schemas.microsoft.com/office/drawing/2014/main" id="{ADB0B966-867A-426A-ADB3-6666F26ED026}"/>
                </a:ext>
              </a:extLst>
            </p:cNvPr>
            <p:cNvSpPr/>
            <p:nvPr/>
          </p:nvSpPr>
          <p:spPr>
            <a:xfrm>
              <a:off x="2019156" y="242380"/>
              <a:ext cx="192088" cy="54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uppieren 96">
            <a:extLst>
              <a:ext uri="{FF2B5EF4-FFF2-40B4-BE49-F238E27FC236}">
                <a16:creationId xmlns="" xmlns:a16="http://schemas.microsoft.com/office/drawing/2014/main" id="{35459863-FD01-4D4C-B04A-3CB9697F4EC5}"/>
              </a:ext>
            </a:extLst>
          </p:cNvPr>
          <p:cNvGrpSpPr/>
          <p:nvPr/>
        </p:nvGrpSpPr>
        <p:grpSpPr>
          <a:xfrm>
            <a:off x="3187561" y="3611243"/>
            <a:ext cx="605453" cy="283464"/>
            <a:chOff x="2341021" y="128497"/>
            <a:chExt cx="605453" cy="283464"/>
          </a:xfrm>
        </p:grpSpPr>
        <p:grpSp>
          <p:nvGrpSpPr>
            <p:cNvPr id="98" name="Gruppieren 97">
              <a:extLst>
                <a:ext uri="{FF2B5EF4-FFF2-40B4-BE49-F238E27FC236}">
                  <a16:creationId xmlns="" xmlns:a16="http://schemas.microsoft.com/office/drawing/2014/main" id="{F7E71D11-D1C5-428B-BB1B-C3B2CB57C3EE}"/>
                </a:ext>
              </a:extLst>
            </p:cNvPr>
            <p:cNvGrpSpPr/>
            <p:nvPr/>
          </p:nvGrpSpPr>
          <p:grpSpPr>
            <a:xfrm>
              <a:off x="2341021" y="128497"/>
              <a:ext cx="283464" cy="283464"/>
              <a:chOff x="1973468" y="128032"/>
              <a:chExt cx="283464" cy="283464"/>
            </a:xfrm>
          </p:grpSpPr>
          <p:sp>
            <p:nvSpPr>
              <p:cNvPr id="102" name="Ellipse 101">
                <a:extLst>
                  <a:ext uri="{FF2B5EF4-FFF2-40B4-BE49-F238E27FC236}">
                    <a16:creationId xmlns="" xmlns:a16="http://schemas.microsoft.com/office/drawing/2014/main" id="{0C8311C7-1DE9-4F6D-A5CC-BBC36EAC3DF5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hteck 102">
                <a:extLst>
                  <a:ext uri="{FF2B5EF4-FFF2-40B4-BE49-F238E27FC236}">
                    <a16:creationId xmlns="" xmlns:a16="http://schemas.microsoft.com/office/drawing/2014/main" id="{431A0CB0-72ED-4C81-A849-BAE066A07210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" name="Gruppieren 98">
              <a:extLst>
                <a:ext uri="{FF2B5EF4-FFF2-40B4-BE49-F238E27FC236}">
                  <a16:creationId xmlns="" xmlns:a16="http://schemas.microsoft.com/office/drawing/2014/main" id="{5E291D8E-CCCE-472C-A017-0B2C1E6F6E2A}"/>
                </a:ext>
              </a:extLst>
            </p:cNvPr>
            <p:cNvGrpSpPr/>
            <p:nvPr/>
          </p:nvGrpSpPr>
          <p:grpSpPr>
            <a:xfrm>
              <a:off x="2663010" y="128497"/>
              <a:ext cx="283464" cy="283464"/>
              <a:chOff x="1973468" y="128032"/>
              <a:chExt cx="283464" cy="283464"/>
            </a:xfrm>
          </p:grpSpPr>
          <p:sp>
            <p:nvSpPr>
              <p:cNvPr id="100" name="Ellipse 99">
                <a:extLst>
                  <a:ext uri="{FF2B5EF4-FFF2-40B4-BE49-F238E27FC236}">
                    <a16:creationId xmlns="" xmlns:a16="http://schemas.microsoft.com/office/drawing/2014/main" id="{57E92FF3-9F54-4576-90CB-2A04AD9DB70C}"/>
                  </a:ext>
                </a:extLst>
              </p:cNvPr>
              <p:cNvSpPr/>
              <p:nvPr/>
            </p:nvSpPr>
            <p:spPr>
              <a:xfrm>
                <a:off x="1973468" y="128032"/>
                <a:ext cx="283464" cy="283464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hteck 100">
                <a:extLst>
                  <a:ext uri="{FF2B5EF4-FFF2-40B4-BE49-F238E27FC236}">
                    <a16:creationId xmlns="" xmlns:a16="http://schemas.microsoft.com/office/drawing/2014/main" id="{52CBDF29-009B-40CB-848A-6EEDCF9827AF}"/>
                  </a:ext>
                </a:extLst>
              </p:cNvPr>
              <p:cNvSpPr/>
              <p:nvPr/>
            </p:nvSpPr>
            <p:spPr>
              <a:xfrm>
                <a:off x="2019156" y="242380"/>
                <a:ext cx="192088" cy="54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5" name="Textfeld 32">
            <a:extLst>
              <a:ext uri="{FF2B5EF4-FFF2-40B4-BE49-F238E27FC236}">
                <a16:creationId xmlns="" xmlns:a16="http://schemas.microsoft.com/office/drawing/2014/main" id="{500DD5BB-C805-4880-B1D0-51993DE7D939}"/>
              </a:ext>
            </a:extLst>
          </p:cNvPr>
          <p:cNvSpPr txBox="1"/>
          <p:nvPr/>
        </p:nvSpPr>
        <p:spPr>
          <a:xfrm>
            <a:off x="9165120" y="548190"/>
            <a:ext cx="274802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Legend</a:t>
            </a:r>
            <a:endParaRPr lang="en-US" b="1" dirty="0" smtClean="0"/>
          </a:p>
          <a:p>
            <a:endParaRPr lang="en-US" dirty="0"/>
          </a:p>
          <a:p>
            <a:pPr marL="625475" indent="-625475"/>
            <a:r>
              <a:rPr lang="en-US" dirty="0"/>
              <a:t>	</a:t>
            </a:r>
            <a:r>
              <a:rPr lang="en-US" sz="1600" dirty="0" smtClean="0"/>
              <a:t>I can explain how to do it and help others</a:t>
            </a:r>
            <a:endParaRPr lang="en-US" sz="1600" dirty="0" smtClean="0"/>
          </a:p>
          <a:p>
            <a:pPr marL="625475" indent="-625475"/>
            <a:endParaRPr lang="en-US" sz="1600" dirty="0" smtClean="0"/>
          </a:p>
          <a:p>
            <a:pPr marL="625475" indent="-625475"/>
            <a:endParaRPr lang="en-US" sz="1600" dirty="0" smtClean="0"/>
          </a:p>
          <a:p>
            <a:pPr marL="625475" indent="-625475"/>
            <a:r>
              <a:rPr lang="en-US" sz="1600" dirty="0" smtClean="0"/>
              <a:t>	</a:t>
            </a:r>
            <a:r>
              <a:rPr lang="en-US" sz="1600" dirty="0" smtClean="0"/>
              <a:t>I can do it alone</a:t>
            </a:r>
            <a:endParaRPr lang="en-US" sz="1600" dirty="0" smtClean="0"/>
          </a:p>
          <a:p>
            <a:pPr marL="625475" indent="-625475"/>
            <a:endParaRPr lang="en-US" sz="1600" dirty="0" smtClean="0"/>
          </a:p>
          <a:p>
            <a:pPr marL="625475" indent="-625475"/>
            <a:r>
              <a:rPr lang="en-US" sz="1600" dirty="0" smtClean="0"/>
              <a:t>	</a:t>
            </a:r>
            <a:r>
              <a:rPr lang="en-US" sz="1600" dirty="0" smtClean="0"/>
              <a:t>I can do it with assistance and/or guidance</a:t>
            </a:r>
            <a:endParaRPr lang="en-US" sz="1600" dirty="0" smtClean="0"/>
          </a:p>
          <a:p>
            <a:pPr marL="625475" indent="-625475"/>
            <a:endParaRPr lang="en-US" sz="1600" dirty="0" smtClean="0"/>
          </a:p>
          <a:p>
            <a:pPr marL="625475" indent="-625475"/>
            <a:r>
              <a:rPr lang="en-US" sz="1600" dirty="0" smtClean="0"/>
              <a:t>	</a:t>
            </a:r>
            <a:r>
              <a:rPr lang="en-US" sz="1600" dirty="0" smtClean="0"/>
              <a:t>I can’t do it at all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447675" indent="-447675"/>
            <a:r>
              <a:rPr lang="en-US" sz="1600" dirty="0"/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6386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58</Words>
  <Application>Microsoft Office PowerPoint</Application>
  <PresentationFormat>Personalizzato</PresentationFormat>
  <Paragraphs>16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Mazohl</dc:creator>
  <cp:lastModifiedBy>Elmo</cp:lastModifiedBy>
  <cp:revision>19</cp:revision>
  <dcterms:created xsi:type="dcterms:W3CDTF">2021-02-04T17:18:32Z</dcterms:created>
  <dcterms:modified xsi:type="dcterms:W3CDTF">2022-04-04T14:47:20Z</dcterms:modified>
</cp:coreProperties>
</file>