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96" y="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291B7-0F87-4E39-9849-E9A0AFE1DFF0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93E4A-D2F5-474B-9556-9E791CE9187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8531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93E4A-D2F5-474B-9556-9E791CE91878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74165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8185ED-07C5-4F20-AB75-D4CDDBCBD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C8DE24F-96C8-4EF9-B2C1-F8897A9964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389C55-5B8B-4A0C-A7F5-BD9B395BD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291FFE0-8D08-4952-90C8-00E201296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161254E-1DAA-405B-9095-C34BADCFF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3868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D8B64B-996A-429C-8CBE-F6D08BB41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90A4D5D-09D6-4D07-A082-3B2A63AFA2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903D39-EC08-46D2-8F64-7EB0F5806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EF96C31-4FE5-4DD2-857B-97391AD90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9104DD-5EA3-4AE0-BFA8-C48EC0CD4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4197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F84BFF4-FEE5-4D23-9FFC-07D42072F2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D30A497-1A58-46DE-A8D5-BA87DBC2FA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AFF0039-24C1-48FC-BF71-F91CBB4F8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647A0B9-AB2A-4665-BEC3-7A9A27641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110A24-DFC5-4586-9B90-4F6087958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72708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3FDEA4-FF98-444A-8F65-B379B6E82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25C47E-2C32-426B-AC47-D099156194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9E86F09-1168-41A8-A379-6A6F74158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201FA63-20A4-4E6A-981C-369404A5F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C7D01E6-BD52-4CCC-8BA5-43051F18A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2975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230EE-AA39-4367-A418-C25808755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F2D3F7F-63AB-43ED-A609-9F7F0BEAF1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51156A6-CFF0-46AA-89FE-6D5742441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C81C779-D9F9-4FB9-B803-977C3DE9D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F8C2AA4-261B-4B0C-B256-B1E1D136E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73115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5B9EEA-725C-4090-8621-6EB125FCE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CDEA8CA-E03A-48C0-92C0-EC59376038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281385E-4A54-497E-B9C0-3A1F685FAD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0DEDC66-73B1-436F-A36E-0E8B1F40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ABDF439-1758-4901-BDF6-FF2E03A97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56ABA76-21E0-44F2-9220-F7C623073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8828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C9555B-7998-42CB-B472-E0FDF6248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9872D93-2043-42A0-913D-D89110A337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C754FE2-2415-485D-8700-600F45CEE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C3E4DFF-AC47-445B-B191-74F7DF31BD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1F07FF9-2DB0-4F16-8A7A-9339B61334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D955936-B89A-47D3-ABD2-F4943949D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9770434-BFA6-47D9-98B1-CF2FFA853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6BFC71E-2DA6-4659-8D6E-7E4D3F915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6780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5D2FD4-0138-439D-AFFC-61BAB8809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8839BE8-C938-45BF-8679-1E776F976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9A6C017-7E1E-4B6B-9AC9-4E1AE6C42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92F07B1-19CE-4C6A-9871-A9691A6E9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09139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9B28FFC-74DE-4BDD-932F-838462E4C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D4B21FE-5752-4F31-98E2-1DDC11838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A1139E2-C8E8-477D-87AC-660C6FAEB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76769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A5F838-6A3D-4077-80A0-7A7D76799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35135B6-1E88-4BAB-AA92-A96EF1D05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6FA29E8-4FEB-45C1-B408-BB6930712D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46CB206-06B4-4741-B68B-CD31F8BCC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ABEA1D-5D1F-48E4-B579-CAF673AA8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15C7560-E424-4517-A4B2-CF32DA9C2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96328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BE8E6D-4452-462B-ADA6-9F423270C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BFF0CCB-BBBD-435B-AB0D-A179491F85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3250168-59C4-4AB4-803B-E1797658B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10BAE1E-2407-46A5-8028-C09084362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7691D29-6D62-4844-9492-4D11D889E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B1CC18-8060-4DD9-87EF-34257814C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8605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641CAE-6D0C-441F-AF2A-117FF3E30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73CF665-8CA9-495C-948D-013AE1AA4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F2186B-94BF-425D-9458-F562FE75A7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44A27-0F7C-4EB4-88FA-00E2B7ECEEBC}" type="datetimeFigureOut">
              <a:rPr lang="de-AT" smtClean="0"/>
              <a:t>01.02.2021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F89582-A70D-47BC-81AE-80718EB222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9B35A0A-2EE5-4C0F-84F1-8DEAC49223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B8F4C-73C7-4E6D-ABC7-D51DF041F62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09334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PRING_INTERACTION_SHAPE0">
            <a:extLst>
              <a:ext uri="{FF2B5EF4-FFF2-40B4-BE49-F238E27FC236}">
                <a16:creationId xmlns:a16="http://schemas.microsoft.com/office/drawing/2014/main" id="{C01FB563-6420-4F89-B6A4-0F4253D355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3" name="ISPRING_INTERACTION_SHAPE1">
            <a:extLst>
              <a:ext uri="{FF2B5EF4-FFF2-40B4-BE49-F238E27FC236}">
                <a16:creationId xmlns:a16="http://schemas.microsoft.com/office/drawing/2014/main" id="{B881C36F-29A8-4AA6-9922-39D2F03D95F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INTERACTION_SHAPE2">
            <a:extLst>
              <a:ext uri="{FF2B5EF4-FFF2-40B4-BE49-F238E27FC236}">
                <a16:creationId xmlns:a16="http://schemas.microsoft.com/office/drawing/2014/main" id="{F607A368-B8C5-4BC0-A836-DA2C3658A256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de-AT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Interaction</a:t>
            </a:r>
          </a:p>
        </p:txBody>
      </p:sp>
      <p:pic>
        <p:nvPicPr>
          <p:cNvPr id="16" name="ISPRING_INTERACTION_SHAPE3">
            <a:extLst>
              <a:ext uri="{FF2B5EF4-FFF2-40B4-BE49-F238E27FC236}">
                <a16:creationId xmlns:a16="http://schemas.microsoft.com/office/drawing/2014/main" id="{8EB533FC-CBB7-4155-B58A-AE455BAB6F8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944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INTERACTION_SHAPE4">
            <a:extLst>
              <a:ext uri="{FF2B5EF4-FFF2-40B4-BE49-F238E27FC236}">
                <a16:creationId xmlns:a16="http://schemas.microsoft.com/office/drawing/2014/main" id="{6151B35C-D043-419A-9952-39F7226E0307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Interaction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de-AT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93022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FEAA1CD-9937-4B18-A155-359163542BF7}"/>
  <p:tag name="ISPRING_RESOURCE_FOLDER" val="P:\__ 08 DISK-2019\40 IO Entwicklung\IO 03 Development of Training Path _ Pilot Testing_\02 Images (EBI)\06 Use of images\Use-of-images\"/>
  <p:tag name="ISPRING_PRESENTATION_PATH" val="P:\__ 08 DISK-2019\40 IO Entwicklung\IO 03 Development of Training Path _ Pilot Testing_\02 Images (EBI)\06 Use of images\Use-of-images.pptx"/>
  <p:tag name="ISPRING_PROJECT_VERSION" val="9.3"/>
  <p:tag name="ISPRING_PROJECT_FOLDER_UPDATED" val="1"/>
  <p:tag name="ISPRING_SCREEN_RECS_UPDATED" val="P:\__ 08 DISK-2019\40 IO Entwicklung\IO 03 Development of Training Path _ Pilot Testing_\02 Images (EBI)\06 Use of images\Use-of-images\"/>
  <p:tag name="ISPRING_LMS_API_VERSION" val="SCORM 2004 (2nd edition)"/>
  <p:tag name="ISPRING_ULTRA_SCORM_COURSE_ID" val="E0DCDCE2-681D-4A40-9682-A3D012EA4913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@\u0018&lt;{E0C9195F-6ABA-456E-BC70-C6415C86E51D}&quot;,&quot;P:\\__ 08 DISK-2019\\40 IO Entwicklung\\IO 03 Development of Training Path _ Pilot Testing_\\02 Images (EBI)\\06 Use of images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FIT_TO_WINDOW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,&quot;studioSettings&quot;:{&quot;onlineDestinationFolderId&quot;:&quot;1&quot;}}"/>
  <p:tag name="ISPRING_SCORM_RATE_SLIDES" val="0"/>
  <p:tag name="ISPRING_SCORM_PASSING_SCORE" val="0.000000"/>
  <p:tag name="ISPRING_CURRENT_PLAYER_ID" val="universal"/>
  <p:tag name="ISPRING_PRESENTATION_TITLE" val="Use-of-images"/>
  <p:tag name="ISPRING_FIRST_PUBLISH" val="1"/>
  <p:tag name="ISPRING_PRESENTATION_COURSE_TITLE" val="Use-of-images"/>
  <p:tag name="ISPRING_PLAYERS_CUSTOMIZATION_2" val="UEsDBBQAAgAIAJpRmFE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sXEFSnF4yCBQGAAA3FwAAHQAAAHVuaXZlcnNhbC9jb21tb25fbWVzc2FnZXMubG5nrVjbbuM2EH0vsP9AGAjQAtvsboFdFEXiBS0xsRBZ9Ep0vGlRCIxE20Qk0dXFifvUr+mH9Us6pGTH3gskJXmwYVGeM0PynJkhzz4+pAnaiLyQKjsfvDt9O0Aii1Qss+X5YMYufv51gIqSZzFPVCbOB5kaoI/DVz+cJTxbVnwp4PerHxA6S0VRwGMx1E+Pz0jG54PpKMSWRYLAGbkkxDPboaGHfR8zh3qhi0fEHQxxFUuFMp7nvIRgzt40CO2AUxffED8MLAKgGpqyMJhNp9RnxB4M2UqgQqZVYnCRLFCmSlRU67XKSxEjmaES/sKjCDzIW5nIcotSFYseIQRXjheCezO/ZthxHXYTTqhNBkOS8dsEwohyITKUCx6L/Dk+POpPsNuA27J4IfSpTwLiMVjM6ZgyOhhOc1GIrAS49UqVqg+e69gQZ0gvQovOPDYYBomMBTr5NCOB2XdvNhkR/wSpBTphlMF0dq+Ckx6OrsHPN+h0Dc6eRqc5hgWYYP+qXhPLJzBgh3OHjQdDC1ZXk+Zeliskg3UOQkFiw5OqZlcjpTZ3I2xdhYyGeDoNRzPGHuMe8eiuzdqikyn2bkKXXtJw5FxCWCpd82yLXLVUP/7y4cPDu/cffuoFEwCf3GMgZJDev+0A5DGfuiGgETf0yGfYbf3dz47OmOt4wOfmRz9roO418BW+W+1mvg8kbxjqBCZf6LVwickXN6pCK74RqFRoI8W9yQ4gApmDxAyH4UWkYCCrWhVm0wkGEoGumO9YmqAgBJXn29d10qnKlcrBXYHiWsWx8alZpd+va/3V3FI6UUH6ilXKZXba7nruuRTbhmQTYDe+hMVl+0kB0hG8ofRGy+Y1uLjPEsVjtICUgiQNEF+vExk1KbTh/TTh29YofDx3vEsgO3UDSF/2bkQnxRjZOdeT7Yni44D4AJDzQuRPsA0N1405wknSD2HsXI5d+DAdwlguVwl8yr5xTAkwYSpaM0WTjnEQzKlv60XT2ZijNS+Ke5XHRyw93M82YMezKAjBYgfgulTugYEfElqBPBdR2Q4GUWLD70ZXMFUgYMhMMtCSSquiBNmk60SUwkQr9VR4ZCh1KxYK9JUIvqm5D96N2Fpp7uKZZ43DEdunUJdXWbTqaAfi/KY+DtVQAU0OOd8aU4MWjuhnyC6QDGkfC3oFOfCqj8UNCWCRSdBm4+Fr57Iuk5D3dklpl/QirnNMsm1aIc2mjVRVASN6SSA1mR0pTvu5CQjUdY852P1Obq1Rd33YUm6giQECirzVEaR7i9haVJ9mzu/hBXZcU6m/pB7fmp6PxxueRQLIFnG9p1t4F8vYvNO0N/7/quTfiJdNqj9pqoRnk88nfeM5KizfUQQvS5GuyzbXesGa8J8ShZb4d0PoMvWn+d+35C+yMwdN/LP35+iw0GePWoN45kp1362XjqTp/Ak0LLo4Qo+RdLcaa7cjh+qK2H7ueLRzvIujY4aTLVR3a482AJ5CT8UIxrDGJvIAWp0UqlB3W3P2OAzfnDq628/JKHAYVJ25uC1k2erZ6LlzfTVyfnphPehZj4oNc5gLIXsAuNwfqROZQvxxB8zZhOxWoC4RRzOZqyqJjfwTeWfKBKxtlYqvu+FFrlIzmvBiR/+6TH18ThT15Pza6bRHP7VXcOf9ORDw03cpINiHNsbCnqV7H0urPeloBPLRS+GyYNc6gY5SXkYrKMcLVWVxR6D6CGaTCwxgzZwDwfP2LqwB+CKMehQ1o7/1AtEdHSRRsgf7w1OlKP7sDaKnsceoLy9K8VC2A81GhkVBSC8uoJNbLNosGB4dh2weulg1R+WdXceTM3OA/S9yJOV1UUxVCkOn7X6Zvq4zZMGMYWs8Af0FRm6qyqHp7IOwo5tFZz4c6RrlWgAEDQSTZSIQeeBab31Q9cUPZGZzSBsMJzy/g7TOlEp6xWY2UMup7DenxzuQqkxk1ivy5xVVPWHmTENs2+ZCCFYSzvt3dQ8Rw4Ezam6GErXsDGaNsQdV4ws8EcuyL6BPyP7CR19qmAsEV3F9Uf3fP/+22deXhE1OhrRXPz8mvc3XdXv/VJgr7rM3Bzfe/wNQSwMEFAACAAgAbFxBU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sXEFSF/Y+AKcEAACVGAAAJwAAAHVuaXZlcnNhbC9mbGFzaF9wdWJsaXNoaW5nX3NldHRpbmdzLnhtbO1Z23LbNhB991dg2MljJDux28QjySNL1IQT3SoyFz9pIHIloQYBFgClKE/9mn5Yv6QLUZIlXyE3dtppHjw2F7tnF3vDAq6cfUk5mYHSTIqqd1Q69AiIWCZMTKreh6j18o1HtKEioVwKqHpCeuSsdlDJ8hFnehqCMciqCcIIfZqZqjc1Jjstl+fzeYnpTNlVyXOD+LoUy7ScKdAgDKhyxukCf5lFBtpbITgA4E8qxUqsdnBASKVA6sgk50BYgpYLZjdFeYtTPfXKBduIxpcTJXORNCSXiqjJqOr91PCbR83Xa54CqslSENYnuoZESzanNEmYtYLykH0FMgU2maK5R4fHHpmzxEyr3qtjC4Ps5ZswS/Bi79TCNCQ6QZgVfgqGJtTQ4rNQqGAMCqMBumZUDgi6Q9viNPDFbAgFKVkImrI4whViXVX1mtFw4Lf8gd9t+MMPg3ZhqrNEFERt30mmP/BDvxv5g+F50NtT4jFa/E49aO8p88k/D4NoX03demdfkf67XtdN5t1F3x+0g+77YdTrtaOgfyW1DP1WkCvl3XypYF7JXO1kxbrM+lNp5LXk0GCwzDlVE4hki2EWjynX4JHfMpj8mlPOzMJmNnaDS4CsrjOIzcCmbdWzqehdwRWAaBoq26qJk01NvD3e2X25UL+1s9sNrVBjaDzF+jHr9N+mrLmYlaSxYTOsTbi2zXHOeZhnmVTmqoK2iRsj7oCpjKXYKSz7TUaSJxuPQTqCpEtT2Go64SUTLeQ88sgY48zRl70MBAmpwEbHDPo33gDofKQNM8sG11px1xWjnCAedmIgnfCGv+MpVehFvU1fhdZ2l7jmi4Q0FZ1j9yxcXpDvYu+DcGF7h+HlNsSgXNh9RfUenKTOuRNzSpkT4ycYaWbAiVXmPCELmRPOLoEYSTAt8xT/mgLZbttkrGS6pOLJYojmDCM0YzCH5MxF0QWqSHOUxGMs42AKDb/n7CsZwVgqxAU6w7AhnekCv7QXcEa1vgKlaxtfhO2g6Q+DbtP//MJukCYzigfJfuBYg5Bm5knw6YIIadZy6I6Y5pgVNigJS5ZrLnsrPT4MmzaAcf5G0djB1yzNOf2W8BuHbEE/YcifRss+gX/QAme1UzpbFrot3iU0ljjDkBSYuBBjC2ciB1fAmAoiBV8QGuNJrG3bmDGZa6QUDaKA1o+3sJDHNF1+TfC4QY0qAeUEeXj06vXxyc+/vHl7Wir/9cefL+8VWs0ofU6tumJIadw7EDpLXhs+H5C7c5x0ltvX0ntGS2fJWwZMZ9nrY6az4I1h8wHJe0bOG7ItqVLbCpIt+cBqrTei4GMQXQwj/3O0C7BMsJuzSqVs56jbx6rlePlvnarQ0x9dKq2LnnAqcj90guu5cPXeu3ANirGmvzXSOJmAx9SkaLt4UHGW4lyVPFvTeYbSeKb0/se3hqI+nia9HxWr/0hf+L/67cc19XtdUwfrNxkX5g5Vl6BIJCV34u+vX01IIMbSRSIEICleOdwcmMCTNfeHEz/0O8F5r9380XK/lweLr81r487z4ubJbvcZ266kTLAU3WqvKZu379rJ8WGlfPvSwQGi7f4roXbwN1BLAwQUAAIACABsXEFS9bHXvm4DAACbDAAAIQAAAHVuaXZlcnNhbC9mbGFzaF9za2luX3NldHRpbmdzLnhtbJVX207jMBB95yuq7jtdCrsFKVTqDQltF9DC8u4009aqY0e2U7Z/v+NLGrtNaCFCwjPnjGc8x2ORqA3lnS1IRQW/7/a7w4tOJ1mUUgLXb5AXjGjopETBY3bfffg7n3d7DiKYkK+gNeUrZSyVrUMRmJZaC365EFxjnEsuZE5Yd/jtwf4kPYs8xRKY1rmcJVlAvc2P/u14ehbF73EzHkwnd22EhcgLwndzsRKXKVlsVlKUPDOpXZuvjbbeFSAZ5ZuTGTGq9KOGPMppdjXrz/rnUQoJSoFJ6W466o9+nmQxkgLbVz+4ub0Zncmpt/q8MQe0LVVUW9qgP7ge3LTRCrKC+JAns+nV9LodzzF63JVP83IEDf/0ycpR/DuQXwouirL4ikYKKVbmQA84A/Od5DBBMrx+SJjeme8kwRRkNjopSMVohm0QMnNS/G6+NnDbWfo/wyGRmLstBXsxTTiYHkYhKYOhliUkvWrlfGotPp5LjZcJhkvCFAJCUw16wQpfSKmqMLGtxv2BD8qzAOQNNeJdsDKHics3AMb2Gj+ZjO1cCfPb24IEJWy9MciwNtbIJzzWI2RgrJGvplvPnO2O4Icex6n0MCa+mZ+fPnqBE1xW51WtKq/ZaW5uuQq29oYKk4sMhlZWbzQH07WkZ20upd5RTgknW7oiGt+l3waX7mwxKukdOLzSmnWVaKoZNMltIUqpMBl0v/tqfecaPI7iHg410nNY6godG+ummNci1IJdn1a6D7c/N7fuaHxL7rs5kRuQb0Iw1e14Ht4/DONe5WOGmdb4loJ85EtxJocLDWF8W0QbWLgreC6caE0W6xxTaqtgf6Kusc39S/y2TY3lZZ6CnKEeKFSCjG0Ot6arNcNf/U7hA7KY0OJ0TL3GcJzQvd4DgxcAELlYV7fBLZwnL5mmDLZQzZTAYAtuqyxRqP6meo24YkkGlrP06EdQLZQQFzsaCO+Yl4iHWeiIJe8Dx5rXJFW2smiiVMO9jhyN+2pKGrGGA9KuvZKiwOhvOkHsVXScpNTiVROpfdB67WsnWxhxmtsBhI5g+waP4zAhCn8s1lkdw5G9TsE8WvtgqiI0eNooZswO+00U6zmcsW94PYdLCRDOV2u8CF6AX7BLBZHZ0x4SPQkNbsfGGvHRtOMaB31e6KQXmFxz9m3Av/GfkuF/UEsDBBQAAgAIAGxcQVJcp2y2oQQAAB8YAAAmAAAAdW5pdmVyc2FsL2h0bWxfcHVibGlzaGluZ19zZXR0aW5ncy54bWztWFtz2jgUfs+v0Hinjw1Jm+62GSBDwEw85bbYveSJEfYBtJElV5Kh9Gl/zf6w/SV7hIFAriIt6exMHzLEx+f7jnRuOlb57GvKyRSUZlJUvOPDI4+AiGXCxLjifYiaL996RBsqEsqlgIonpEfOqgflLB9ypichGIOqmiCN0KeZqXgTY7LTUmk2mx0ynSn7VvLcIL8+jGVayhRoEAZUKeN0jj9mnoH2lgwOBPiXSrGEVQ8OCCkXTG2Z5BwIS3DlgtlNUX5hUu6VCq0hja/GSuYiqUsuFVHjYcX7re43jhuvVzoFU4OlIKxLdBWFVmxOaZIwuwjKQ/YNyATYeIKrPT468ciMJWZS8V6dWBpUL92mWZAXW6eWpi7RB8Is+VMwNKGGFo+FQQUjUBgM0FWjckDSLdmGpoGvZi0oRMlc0JTFEb4h1lMVrxEN+n7T7/uduj/40G8VS3VGREHU8p0wvb4f+p3I7w/Og+6OiKdY8du1oLUj5pN/HgbRrpY6tfaukN5Ft+OGubjs+f1W0Hk/iLrdVhT0rlGL0G8EuVzazpcy5pXM1VZWrKqsN5FG3kgODQarnFM1hkg2GWbxiHINHvkrg/GfOeXMzG1mYzO4AshqOoPY9G3aVjybit41XUGIS0NjGzXxZl0T7062dl8qzG/s7O6FlqkxNJ5g/ZhV+m9KVlrMImls2BRrE25sc5RzHuZZJpW5rqBN4XoR99CUR1JsFZZ9JkPJk7XHIB1C0qEpxrDXFB4ZYWA5Oq+bgSAhFdjYmEGHxmuEzofaMLNoaM2ldk0xygk2Ley8QNrhLQfHE6rQbXpTvoylbSdx1RcJaSg6w25Z+LgQ36feA+GidoHx5DamoFzUfUX1DpqkxrmTckqZk+InGGpmwElV5jwhc5kTzq6AGEkwD/MU/5sA2ezTZKRkupByqg3RnGGEpgxmkJy5GLpEE2mOSDy2Mg6msPAlZ9/IEEZSIS/QKYYN5UwX/Ic7EWdU62tSulrji7AVNPxB0Gn4n1/YDdJkSvHk2I0ciw7SzOyFn86JkGaFQ3fENMessEFJWLJ457K3w6eHYV33GOcfFI0tfs3SnNMfSb92yAb1HkO+Hyu7BP7RFTibndDpotBt8S6oscQZhqTgxBcxdncmcnAljKkgUvA5oTEevdq2jSmTuUZJ0SAKav30FRZ4TNPF0xhnWrSoElBOlEfHr16fvPn9j7fvTg9L//79z8sHQcuhpMepNVdMJfUHJ0Bn5I1p8xHcvfOjM27XlT4wSzoj75gonbE350pn4K3p8hHkAzPmLWxTqtS2gmQDH1irtXoUfAyiy0Hkf462CRYJdntWKZfs4HT3HLWYJ2+MUcOfN0ehbz+61FYH9+5U1n7oRNd10eq+d9HqF4NMb2OIcVoCHkzjotHi0cRZipNU8mxt5hmK4ZkS+s4PA/ZgRhc1sJ+EflJ0fmbt/3KVc1bpuxolCSFlFvTry/O7vzz7q3sVF+U2VVegSCQld9LvrW4+SCBG0gURApAUvyLcHJjA3rr340kf+u3gvNtq7DX7mVv6/w97xve6r3haXxdu3Q+u79y276EPUL59qV89+A9QSwMEFAACAAgAbFxBUpfNiNC5AQAAewYAAB8AAAB1bml2ZXJzYWwvaHRtbF9za2luX3NldHRpbmdzLmpzjZRRT8IwEMff+RRkvhqiA534hg4TEx9M5M340I1jLHS9pi0TJHx314HYbjdlfVn/+/V/vet6u16/eoI06N/3d/V7PX/157UGVjNqDZe+zjv0wuqB5vkcZnkBPBcQNJDyZ+lJ3v8SlHEgatNk+2ZtteMXoP2yYFy7uCQsFKFpQisJ7ZPQNlTgLy+zY1aHjJwyJ2tjUAxSFAaEGQhUBauZ4OKpftwEGzCWoP5BFywFz/QmvHuIO8lfx9FDFD+OXS7FQjKxfcEMBwlLV5nCtZgf4w/tcOnlVoKqDnzVFZbn2jwbKJqBp9fTcBp2k1KB1nCMO44n4eSWhDlLgLsJRaO70eQP1DNuF7RBl7nOzQ8dhdEwGrm0ZBm0qvQ4ja/joY+JyqtVzVbwA2dgY7qSkZxtQZ1jhXItzzhAqTCzFWmjkR0kypHNc5EduHhsB8nZzVrbrn+j7hiDBNX89Fdc2eEyrWJ41wwb12xJ3Nqiq7mc0RkMebl1I+oL1Rc4JVJxkdAktbg8id5uTLPV2Pl7lTdTK1AzRF51T3sqoKtuAupZLNAKzBiWLotKq/L5cDsFufX07CT9Xr/v7b8BUEsDBBQAAgAIAGxcQVKUE7MiaQAAAG4AAAAcAAAAdW5pdmVyc2FsL2xvY2FsX3NldHRpbmdzLnhtbA3MMQ6DMAxA0Z1TWN4p7daBwMZWltIDWMRFkRwbkYDg9mT7w9Nv+zMKHLylYOrw9XgisM7mgy4Of9NQvxFSJvUkpuxQDaHvqlZsJvlyzgUmWIUu3iaOJTKPFIscdhGo4VNe/8Aem666AVBLAwQUAAIACABsXEFSPGVbxIgWAAAGLQAAFwAAAHVuaXZlcnNhbC91bml2ZXJzYWwucG5n7Vp9WNLn+ndrrbVeXG5Z5tsxm23LNKJUAmFlZTs13aqZlslJUitfCEmF5KW2SkuEzEpNkrX9mmuWDp2iodBM+WoitGMKhkqJQiqIQILI2+9L2znbznV+1znX9fvXP3i4vt/r+TzPfT/3y+e+H7j4WVTkkrdXve3i4rLkk13b97q4vAF3cZl3+q03wTdn3tmWBH69ht8buc2lWuQ1Bj68kbL1060uLmzGIuuR+eDzwpO74vAuLksfOj+vAdjvj7q4BJZ/sn3rfkKCZlBcQMolq3RmrVvtpqOh/v3n13gu/Gt82Nev+b2jWF2Q+t6XW/0bPQ6/8eapXe4bl35em59f8OKmMGv/y9UrIrHNJQXHXGtEJrxt4GElhTn+A28w2NeV0DP4hYr5Q/UPk1hqxeHDcsepBaAUn21Xg6PLD/ne4PjxcvY88Ov71dnOd1+0LQXHry9JX3Nxie+toUyvM+Q/NLDvO4RjTedevWw/UZTogyU8jTGVwahGN1D/M1Wx6z8TKpZEy8aRUJU4IRHcY+pvVe0Xidbnxw8OHkh2qP2ci7s2HCwtBXwrvuslJxnFPs5pJ5c7pzU/P35oMEVp7d/tlKs6sf5jCCMUkV5lETJRuRdBIR98cdf9A6UugGfTaAf4o2NmCdVm1FOgqu6E31aZf4nYvJCtGHOD+4T8DtH2kVTwYLlNnYI6VGG6qrwhgbbRJwgT9ziTQyRDNxdtHV4RHEUMYyuO1JX8pt3ZzBNI3UU+z1LAsI3qm5kVhgOqmzdM1GfRWvsomsdGaK90TndAOPixac9iTPzEacH7bEW9JIFree5KJZgUvo6ZybUoc6dtteNOY0wawTYt0aq8msJ5phbtoNz9oo8k8xP1SgaXtJ6krKPmmOS8qfbRbP7CPwpQezlXrLUP2aBeyh4DLkpsNoypRJv9W7MpExxqCnH2fcN7iZHbIl8HCCEPc/iWQS7LYVUFi8imkdk1YfERdPwkOzOX6bnT2LgmmwZEVu8bUqYOxzAmKpG/n01lQEFTbx1cULdFKdXdDiabNRrDoUnzy7Yiax/cknQkLPIc0/Tc1dEvowbpUfzZXosN2p/jtRboDoGFyxg9nLpL3gYItGmporkZxQoNjlFNlGkyybWf0jkm8aFhPzamA4rYWJQCs+pL+M2u82t4s+O24woFxFAXnMlkGntY9pfe4ku7EB4ysd8RpL2UxMQoT496uBPhRo/X1hR3dTQUGfAJUV1ZcqT/UfW7/UEyseR42814R7zSlTL1laWr0Cs1raQMWxXu4wYXAArIJiTyZawIQ2EitVQ1bgv1XpJ+esPqkfHUwGIGnklqoXV5oCOqujpCYOsthRgW/I9nsehu4AW954T5Jcr6LYqHXtm96MfAy7WxXSNWErOnjvAIgJEDGwWrIYtqzGX+xPL0OkKXWZEpQGL4mEXsdPXKkqL2I8bu6bIaE2kgHkiDbxOQiDAyaSlMwF0Od/tL7fcM9vfdZv+ENaePljOvN142AGMLl8DIbec6KBcXwNarRm04Yn+Ourgsoit/UUSrgMRMCxWJZcySLi+goht4ZFb0ryOisAbdW2tkMgxviaDBv1aNK5QWPd7wjeAWkMkLElgUijTqOO4+OV5c0jK7qut4ExKUULH5OSZ+Z1Bu/M4oX5lqiyoWZhv4Pc5gmzF+VzmYZSWcuF1Jn28KFig7zWU6ivsBg7k/uOAOe6VXJaO9b4aAFElTmDnHGgpaA19kDph/cuiH5Hw0LVlvJyU0eC96HJ9cHe3eA5scegCJjl8F3xm2q00aZI38KV9HK+hfV9Oc6QgBOuyHYGT6AjxB6oOSFSrEsh2tj6y6bFlvkquBXYtu7QgEPCQ4CupWgPhl6aihM6t/4u/SIuDkEN0EYEYeY2AMU1polC9ejbthim6naySxrZ1WXADnsLE82hPoTsIy2Cm/56Oo7tiVSWdDhsSywBtKadH8OAqUyYDG/U/hLog7kUgVSpMp7u1h5ARE8s7FnRbDsO5x2orzeUEo4AYqD2IwGpICfhrBM1d8nRvgswpem89yvHE0YSZyKHpx55hhe4Xm8rPLYRvy8pisxg1YVkoKzdAAiI9DFlzqsCjEBwW0rv4M7mYWCi24zACmS+Xo9Nzx2qVNm7LX7B2BXAHarTNCYp5PV/9a1aju6gSrhx4eZbDfkbIHc7jkAJkqNYMXVcYsqXnYRif5lGxntDiT8rOPYhZd3Qd131YWeKU29tHr631VNhxFVM66BQnmxSxiq0sIl3tUXSsrxTKRqrB9kN0fpM9saSjgBG56N7D28YD9ergsg9UPYaGMZSg5PqBalxJYpwGPwnI3/9r2Yh0t3wtDMQrSsqxMd9n3l02u4bmK/WdKxaxgTGkNYKW0io2G7iyCMMWZUXxcDZgxKYa4x9gtifIpAHwqiY4rUjY5YG+DHDl0oBigfgOMN0f8Kad9vUqb4nd9/pPYB0nPN4G+veyt2gePth0PdApPvHW9XRKGWsRbtm9j3IvC+bJmMSj/23VhoqSRdKQIojofL/Jk9TROYmTmjcDxsnhAozp1YriP7e8GEUzkjPR7KWxmDz9YupW4u6IdkjCwKXOI0F2g0RkoUQVtFxGKox06fD9GTkIEGWLY/oLUs9uD4JIj9nhxVqFEXcpfujT8OjDyk47QBdETvXOZ9A82Gj11EN8ankCf8mEVcIwO801pRgWFFvc0oCMrk4OdnNl4qff10SdC/nFR4jEuwVOlsgVW10q7QuJeJGUOWe2l6tDgxlp5bFoSu5QB0DRKMv1TY3/F9S5foGuaySg2AcQyM0dnSBLJRvBei/rwa4MuehO/a33L/VCVQY9bvT1DLCQ07PhGELYeat//vn5PvrkZJwRVsocltLYaYy8uNeAEY0Q4eqiPZCd5PCSFx0iO84QR4r2wUact9gQghWj/KkBv1IXwowA2cNynRJEaiAUDyA7mRIaYTU5mssjKHkAyReo3GFWiP5Lpxd2JCxiKK9IjlPA/UXAbvXK3miBVv+9k9APsg1+XAuXvwCuC/kShYIGwTU2430bP+xNB/5c0f6EyPYtVZkj55yG3I4amfro3CcXb/7itZ0VDLzlZxPpndLxnIDzsabgvFpp/k6QbLFUyUAjXKouIWbH7P1Q7LvuXwZ1V3EfcRADMWIk0iGAlxjkYvq+TTL6aMRX77+YnviqpdvxXJdUcaA40B5oDzYHmQHOgOdAcaA40B5oDzYHmQHOgOdAcaA40B5oD/R8gn/ezf72TdA6Ivmbj09TgH9rM2e3Oxc5URv2n7R7tYCvkcuvooIo/W8x1zJp9h2w/r+XnmCr4M6hoSmY4noxvwdtAmSq+5TtUrKGa9I0Ocw2PG+8o7TGspVq+ssimauwWhtau6eUkDNy3JJHNoY6ppzJT53itkOfBScqQ7JZouRigyqFdIbYv+kiCYoFaPcBfmT97ohDjg3S81LD4jdfEJbtWhw1mZ1oS3L7NBuj7a3qXEzKKxaDIz5o6oFtiUj3xNzu/OV2DcgxXdWHKJqIyVC3gvOsnsjrneYCTBoej12Sg5FY+ltdYL67bcqGpW10Pz74b9LJpqXO759GxGahcx9WkrMX4cueF89ByCeWWYjf6nHQa1K7AKuPN5sjjsYg6xZjz3nvqRYZtGwAzwoK3qU+7uIgvSnGWZfCKSeeFM2MSkvBihrnCLzvc5Yxqu7rRlu8dnWN0g1erI1GzvwzmofQpOcF8Kx/NzHwKII0lJks3b7bXkUVlupKeRWtVi9AzwwX4xgYsSeGJlfcR4fIVaLveQbAgZ9rQVP3ktARNxYng3rLJAUzaPZ8V/aY6lo3LYYSigmrTjR6qUcNBWP3hIH8JVGKJyTAHXoA00fbFu7o8gy2DZ6ASgZ6bLW30dY++0bk6XjC0Q5YhOarx8cBf3+tEHoprCyAcfV6GsfVhHaLqM63mTOpog0jDlIX7/cVtvoBc9slbcfPPYGQ3c2n3IhgF6nIMTZFUHr9z5PTacyMvScimgWsY2WgsjEIvT89Imp4mFMCS6sXrlVd7kZyVLs+I7/5RgFYI3RZDXsffilLFeebSO82ZrCQc6tVP2TJxRqm2HPbxmrdpK0+mcTEqb/wLXBFZ9eJaem16NbbaFMiSEPYEXBnR4U9wm7tDzANt9InuD3ONxA5WM2iP8t/tMfCgYgPEva9yhKM1rC6ZiF0/Dtg4930Ni8s7yJDVnWwN/WaO8BbQni03n1Zq0uwDbtvdNkalh96N4n7XK1Fk260FNUMOCdq8QPX3+fYPq8gZkEomVxyBls1zIQxVe8CVO8hD6HRDeVgiMIqfAJ4kaE+rpVtMzanCe3fdG9eZ0y0zxRcxeplFU+faSO/9hkJfILPgln9ET8+ZhCQDPitKBPTnA5qYysM94xO4PXbHDDV3+t6KQ/Y8q+lOVXp0N7hnVPetiUw1oZJZJ77N+Rnh8sCQfU+qc4ZSgb8doFL5Kn6Lw0K1j9m2hRSj94ymXBWSaFZEaEMnLV1fUE7kkhDY0ICSIo0AqJKEWgAsj0JNoGxtCNf6FWMm2VsEEck8Moclazxc1x2mkaaXytJJzeExSB/VKG7zEGqTgZcXYIrziY7wSanSBDnN5xm7/uQBJco3bA2/SB4U1VTxm2I6SCLABnbkqjtCR8z8Xd0Ws/I+eWcED6dsZlLU7eHRcRr8MQHKPc8IP3VaeRVv7ER5mRdk1Gua5rkgsJJ8bzMxsSHUncbKa9DXPZppCpQYLhNvVbjUbnSXKFStGvGXcftd8YgmgdesdWmct8IPiqYgHeZmHJcuW4sfDxFqvGWYQlmIypfLv0CUY4qBHvUtFF9UVyLFzauaP9lHeP4Io/e0N+98CKMqW5PcljeIb8BUm+HJQAPctPLhHaD9dk0/hMkd5C6HK7GTZkHL04Bi+WrhXuMB+a7o/gzqMb3rg/g7KoMAUGhORMEaopGcI3a/4SuvuVRwUtvoZo+fzGUn6rvZHqga0A6Baar27KiuEMMwMQ3q2AN9vV0aKvnQQvNASQrPz4ZNlrYxOiiGMUmpWfUL/i5dd7k/wW6F6hoPR3Z0MO8vUaED6JhCcuZpkZhmU6bYhIBnSY5IiKpCG5BPd6sbz+ITgdj/8dm4LZIOTU4YyQyPszJkIQV2nTCPeX1qQ2LPDHrP6s9Xmz73kk1KiesqfVbAqHSoAuIGI5+7Fs83Z6EyD+MPeskyCKGJwEzkugbH1+mqy2bfrzCyJYYGGSyZO2jN3lzp9TTF6o7hpetdBbd/dvq9MWgLB+rehBsL/lyQSLI3pZ6jsd8ST3sJQsqOkHwUs8ICE1EADcs8rOoBEk9baIxUYUgIs9bpaPF2Ave0QEjKvXl/CVTR7w7rs1YGVKVMe93XGvdUaxtpUjuNMuaM3I/dqypbt7u3YHRNV+absunrv2yKn8x748yAgAgPtr7rFsOhRrFYfrhj3LDsob47wI41+2mKwmduTUMwexiWslipWBZGTw8daTSwa9Knp8Psv6w6T6z/NNnypJHk3x36uHffStCgKDFEYe2V9TJrn6ZYGDnjJKREeDt6wRugOfPa6MRlniU+qYGtB9gYxL6j9X+riJYh6/xRjlEbxJDVFXw6MVBowA+f/OQubLPCAJeMr3Qtw5mJMV2gTjDswIUqKU4dIhSiUoHGmoa6+9qgMnMYuwVZInxFInRyOB2rzEumvH3UK/fEABjoAi+oCN1y2BnzMcUduOMvOsBsJotwp/mvart1fhIGdVfEbVLZYEtp6L60FffrzB7NmFu8az1AiEL8kUCcr1iBdjV70butZiYmi5YnbLQOvGkINrvlCzQ30gVG1cCFMutiGPwldJQkvyeSQ/1/bNtsZyYFs+cRTgE8H468lAPl6cRy6QFZUlScBqosxdnHQTcHo3bybsUvmcdAStP4sRV+jnldiKqVlxXd/B+3vAdvoP6AoFR0bQuz0MpqDg0x2q6REBRdVgHqSCfithRCZZ7ckCH5Qh2W7Zmc6RAutX2Ji995V4TKyTQT4xdLZlhxID2eicxRT+ieQOECofzHA6qUf9leNOJr6WXVe300DWa/6+dfjMtn8KpV/OO+BVqr10b3PhlqbX9QKfAlAsURyug9qnbLCUHd3swB9hleO+vHowJVTnUvxGejQh+pLmUVQSrG2Je8gYyH5pUYS6xN2NiiDbqJY7XXV5wHMwX7oYnvsHHFVLshJ7jl5d/hAZWjiGeIqhpAV0jeb9kH5Z31seTNgqyGofdnhPIP/5qjra6/eCH0Ib5Yjhi02iG7DW3zpE6ueYcW+w5ma0tKQ4Gu9667UJHCaVk0LSSwjTiaBrq9GvYPv+nVwCmdoQlYjDY9LIOzzHvny4M2L3KhFFK9L22eJCI5mK1YvNDj4ipfxwyg5dmna+QtVn2XtrSGNLoux9f2IlLLWRb+7CeQtGYiA+k2RVmZg6KT7hsGT6/uhtkzW6gqZACv/FzFLMPWWSOuMADXDVWa10CT3mL7Qx1ey6vkk77lvYkkeNV8w8z5PTSWvAGFWSI7n+veVUdaajBLmDrzzVSnY40bB3f+YDbCsjzpBtWLDb7YXBRyU/YIpeKwgQcmprDnhaFDja4eC1cBR7nLwvXIk9LxCQj0RFYaX0fvDBXquon271pu7IuxeN0gKXxLuFscj8fKwEcmHD9Veq9h/q/JVEgYLOjAmhg2RP1Np1h54PFlReihXyT0PH+yjVyhSzun5oZrb0CRfPw9MHnCTllEKEM3R8yWnaQM0tT8LUONwYIx14veRK/ClKK2etZZJxG0VqJsYxbUPphEhTQ1caPJ4/tysDzzd5Brhr5DfPub2Xd6JZjkIHsR9rr5TWSyHd4T9sUlJ3Ol6ZeQphlYpVTnPNSUGEfHvYZ5TlHb6dY9UMeVsQHJHsunpTnwbISqDL0vmFETvkzD7J84zPDWKplXUJ93QjcbZzsikZmme1hyatNnm7474nMCTE0BScSg1nULV6usGOqjE6xDQtChRDfT/7IqRvY6mADqE/NgiN8KJ389jd68E4ipoFzDbirT7b/bL+EZ67likhLateMbyBLDZ6CfEveeNdRvdgj89LhLOut+Lgb/z1XLIm75x4DFyx+LJC/dLVfyi8l6yZAHNIaas8nRfegoy/m3ud9WlNXcOtT9a+1z19jU7vIvYDsYLu25/IYtUckTZG2uPLPo2J6HiCf1Dgp287+pPf3blmL6wEUPfMVr95pF/zW5eoHLFDPfm+PLflVeA8uqUBgPx9qXCJlEM5US+B3ZZ9y9RoSIpreQWxjLJSABRbXRZQyp7lQKGBT5Vk5d1YoPblIXcWfTjyd8/YSKSr2hWqVHVQ8M+6q9DE8cyo14Zy0+7I5aV5pD/wcMSzGU5ziDCU06xVMXk8E+pnrHP8r1p97wDPP+CYBJ8lHtapx5dICnH/62p1bz/tk3wH6iFCDcrJG/7LdU8qlTndr1DEw1vOmmCQQd5D0Qkdm8ZvvOBC7YP8z+vWBf3xBBUWhJj6kxgDtMfeaY6ZaUOBuWpqNb138cLmJyKSwN3ZtD8WsBSluC+0oIRRJtRzMY2sFRtnqdKgiGfgF2Yxmj0Xbjgq7NdOKMtYdDtQ/HINEPZ2fuiIemLT/Cs9vuJezSQpR+IH7FOvLY7ZJJx+6nxMyn4+f3OPUaA/u42ynvxhNB59m9DZhiSoBosk8thf/Bq4YP8cX/uwO9NDBoo3p8abmQxfw51Pnikx1R26u3/e3L/wVQSwMEFAACAAgAbFxBUkMmzg1NAAAAawAAABsAAAB1bml2ZXJzYWwvdW5pdmVyc2FsLnBuZy54bWyzsa/IzVEoSy0qzszPs1Uy1DNQsrfj5bIpKEoty0wtV6gAihnpGUCAkkKlrZIJErc8M6UkA6jCwNQSIZiRmpmeUWKrZG5pAhfUB5oJAFBLAQIAABQAAgAIAJpRmFE2YVgCRwMAAOEJAAAUAAAAAAAAAAEAAAAAAAAAAAB1bml2ZXJzYWwvcGxheWVyLnhtbFBLAQIAABQAAgAIAGxcQVKcXjIIFAYAADcXAAAdAAAAAAAAAAEAAAAAAHkDAAB1bml2ZXJzYWwvY29tbW9uX21lc3NhZ2VzLmxuZ1BLAQIAABQAAgAIAGxcQVIVHmAbowAAAH8BAAAuAAAAAAAAAAEAAAAAAMgJAAB1bml2ZXJzYWwvcGxheWJhY2tfYW5kX25hdmlnYXRpb25fc2V0dGluZ3MueG1sUEsBAgAAFAACAAgAbFxBUhf2PgCnBAAAlRgAACcAAAAAAAAAAQAAAAAAtwoAAHVuaXZlcnNhbC9mbGFzaF9wdWJsaXNoaW5nX3NldHRpbmdzLnhtbFBLAQIAABQAAgAIAGxcQVL1sde+bgMAAJsMAAAhAAAAAAAAAAEAAAAAAKMPAAB1bml2ZXJzYWwvZmxhc2hfc2tpbl9zZXR0aW5ncy54bWxQSwECAAAUAAIACABsXEFSXKdstqEEAAAfGAAAJgAAAAAAAAABAAAAAABQEwAAdW5pdmVyc2FsL2h0bWxfcHVibGlzaGluZ19zZXR0aW5ncy54bWxQSwECAAAUAAIACABsXEFSl82I0LkBAAB7BgAAHwAAAAAAAAABAAAAAAA1GAAAdW5pdmVyc2FsL2h0bWxfc2tpbl9zZXR0aW5ncy5qc1BLAQIAABQAAgAIAGxcQVKUE7MiaQAAAG4AAAAcAAAAAAAAAAEAAAAAACsaAAB1bml2ZXJzYWwvbG9jYWxfc2V0dGluZ3MueG1sUEsBAgAAFAACAAgAbFxBUjxlW8SIFgAABi0AABcAAAAAAAAAAAAAAAAAzhoAAHVuaXZlcnNhbC91bml2ZXJzYWwucG5nUEsBAgAAFAACAAgAbFxBUkMmzg1NAAAAawAAABsAAAAAAAAAAQAAAAAAizEAAHVuaXZlcnNhbC91bml2ZXJzYWwucG5nLnhtbFBLBQYAAAAACgAKAAYDAAARMgAAAAA="/>
  <p:tag name="ISPRING_SCORM_RATE_QUIZZES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MediaCards"/>
  <p:tag name="ISPRING_INTERACTION_FULL_PATH" val="P:\__ 08 DISK-2019\40 IO Entwicklung\IO 03 Development of Training Path _ Pilot Testing_\02 Images (EBI)\06 Use of images\Use-of-images\interactions\intr1.visuals"/>
  <p:tag name="ISPRING_INTERACTION_RELATIVE_PATH" val="Use-of-images\interactions\intr1.visuals"/>
  <p:tag name="GENSWF_SLIDE_UID" val="{64B6356A-9D0A-4780-BD65-965F61A11DF7}:256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Breitbild</PresentationFormat>
  <Paragraphs>3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Segoe UI</vt:lpstr>
      <vt:lpstr>Segoe UI Semibold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Use-of-images</dc:title>
  <dc:creator>Peter Mazohl</dc:creator>
  <cp:lastModifiedBy>Peter Mazohl</cp:lastModifiedBy>
  <cp:revision>6</cp:revision>
  <dcterms:created xsi:type="dcterms:W3CDTF">2021-02-01T09:56:21Z</dcterms:created>
  <dcterms:modified xsi:type="dcterms:W3CDTF">2021-02-01T10:36:41Z</dcterms:modified>
</cp:coreProperties>
</file>