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5" r:id="rId3"/>
    <p:sldMasterId id="214748366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0" Type="http://schemas.openxmlformats.org/officeDocument/2006/relationships/slide" Target="slides/slide5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Διαφάνεια τίτλου" showMasterSp="0" type="title">
  <p:cSld name="TITLE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oogle Shape;27;p2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8" name="Google Shape;28;p2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" name="Google Shape;29;p2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0" name="Google Shape;30;p2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31" name="Google Shape;31;p2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32" name="Google Shape;32;p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34" name="Google Shape;34;p2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35" name="Google Shape;35;p2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36" name="Google Shape;36;p2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8" name="Google Shape;38;p2"/>
          <p:cNvSpPr txBox="1"/>
          <p:nvPr>
            <p:ph type="ctrTitle"/>
          </p:nvPr>
        </p:nvSpPr>
        <p:spPr>
          <a:xfrm>
            <a:off x="1507067" y="2404534"/>
            <a:ext cx="7766936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  <a:defRPr sz="5400">
                <a:solidFill>
                  <a:schemeClr val="accen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spcBef>
                <a:spcPts val="1000"/>
              </a:spcBef>
              <a:spcAft>
                <a:spcPts val="0"/>
              </a:spcAft>
              <a:buSzPts val="1440"/>
              <a:buNone/>
              <a:defRPr>
                <a:solidFill>
                  <a:srgbClr val="7F7F7F"/>
                </a:solidFill>
              </a:defRPr>
            </a:lvl1pPr>
            <a:lvl2pPr lvl="1" algn="ctr">
              <a:spcBef>
                <a:spcPts val="1000"/>
              </a:spcBef>
              <a:spcAft>
                <a:spcPts val="0"/>
              </a:spcAft>
              <a:buSzPts val="128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1000"/>
              </a:spcBef>
              <a:spcAft>
                <a:spcPts val="0"/>
              </a:spcAft>
              <a:buSzPts val="112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1000"/>
              </a:spcBef>
              <a:spcAft>
                <a:spcPts val="0"/>
              </a:spcAft>
              <a:buSzPts val="96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40" name="Google Shape;40;p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Τίτλος και λεζάντα">
  <p:cSld name="Τίτλος και λεζάντα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1"/>
          <p:cNvSpPr txBox="1"/>
          <p:nvPr>
            <p:ph type="title"/>
          </p:nvPr>
        </p:nvSpPr>
        <p:spPr>
          <a:xfrm>
            <a:off x="677335" y="609600"/>
            <a:ext cx="8596668" cy="34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11"/>
          <p:cNvSpPr txBox="1"/>
          <p:nvPr>
            <p:ph idx="1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7" name="Google Shape;97;p1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Απόσπασμα με λεζάντα">
  <p:cSld name="Απόσπασμα με λεζάντα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2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2"/>
          <p:cNvSpPr txBox="1"/>
          <p:nvPr>
            <p:ph idx="1" type="body"/>
          </p:nvPr>
        </p:nvSpPr>
        <p:spPr>
          <a:xfrm>
            <a:off x="1366139" y="3632200"/>
            <a:ext cx="7224524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 sz="16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03" name="Google Shape;103;p12"/>
          <p:cNvSpPr txBox="1"/>
          <p:nvPr>
            <p:ph idx="2" type="body"/>
          </p:nvPr>
        </p:nvSpPr>
        <p:spPr>
          <a:xfrm>
            <a:off x="677335" y="4470400"/>
            <a:ext cx="8596668" cy="157096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4" name="Google Shape;104;p12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5" name="Google Shape;105;p12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2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7" name="Google Shape;107;p12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08" name="Google Shape;108;p12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sz="1800">
              <a:solidFill>
                <a:srgbClr val="BFE47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άρτα ονόματος">
  <p:cSld name="Κάρτα ονόματος"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3"/>
          <p:cNvSpPr txBox="1"/>
          <p:nvPr>
            <p:ph type="title"/>
          </p:nvPr>
        </p:nvSpPr>
        <p:spPr>
          <a:xfrm>
            <a:off x="677335" y="1931988"/>
            <a:ext cx="8596668" cy="259546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13"/>
          <p:cNvSpPr txBox="1"/>
          <p:nvPr>
            <p:ph idx="1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2" name="Google Shape;112;p1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άρτα ονόματος αποσπάσματος">
  <p:cSld name="Κάρτα ονόματος αποσπάσματος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4"/>
          <p:cNvSpPr txBox="1"/>
          <p:nvPr>
            <p:ph type="title"/>
          </p:nvPr>
        </p:nvSpPr>
        <p:spPr>
          <a:xfrm>
            <a:off x="931334" y="609600"/>
            <a:ext cx="8094134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4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rgbClr val="3F3F3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18" name="Google Shape;118;p14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19" name="Google Shape;119;p1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0" name="Google Shape;120;p1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1" name="Google Shape;121;p1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22" name="Google Shape;122;p14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endParaRPr/>
          </a:p>
        </p:txBody>
      </p:sp>
      <p:sp>
        <p:nvSpPr>
          <p:cNvPr id="123" name="Google Shape;123;p1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>
                <a:solidFill>
                  <a:srgbClr val="BFE471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Σωστό ή λάθος">
  <p:cSld name="Σωστό ή λάθος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5"/>
          <p:cNvSpPr txBox="1"/>
          <p:nvPr>
            <p:ph type="title"/>
          </p:nvPr>
        </p:nvSpPr>
        <p:spPr>
          <a:xfrm>
            <a:off x="685799" y="609600"/>
            <a:ext cx="8588203" cy="302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rebuchet MS"/>
              <a:buNone/>
              <a:defRPr b="0" sz="44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15"/>
          <p:cNvSpPr txBox="1"/>
          <p:nvPr>
            <p:ph idx="1" type="body"/>
          </p:nvPr>
        </p:nvSpPr>
        <p:spPr>
          <a:xfrm>
            <a:off x="677332" y="4013200"/>
            <a:ext cx="8596669" cy="51424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Font typeface="Trebuchet MS"/>
              <a:buNone/>
              <a:defRPr sz="2400">
                <a:solidFill>
                  <a:schemeClr val="accent1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280"/>
              <a:buFont typeface="Trebuchet MS"/>
              <a:buNone/>
              <a:defRPr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120"/>
              <a:buFont typeface="Trebuchet MS"/>
              <a:buNone/>
              <a:defRPr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960"/>
              <a:buFont typeface="Trebuchet MS"/>
              <a:buNone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27" name="Google Shape;127;p15"/>
          <p:cNvSpPr txBox="1"/>
          <p:nvPr>
            <p:ph idx="2" type="body"/>
          </p:nvPr>
        </p:nvSpPr>
        <p:spPr>
          <a:xfrm>
            <a:off x="677335" y="4527448"/>
            <a:ext cx="8596668" cy="151391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28" name="Google Shape;128;p1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1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1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Τίτλος και κατακόρυφο κείμενο" type="vertTx">
  <p:cSld name="VERTICAL_TEXT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3" name="Google Shape;133;p16"/>
          <p:cNvSpPr txBox="1"/>
          <p:nvPr>
            <p:ph idx="1" type="body"/>
          </p:nvPr>
        </p:nvSpPr>
        <p:spPr>
          <a:xfrm rot="5400000">
            <a:off x="3035281" y="-197358"/>
            <a:ext cx="3880773" cy="85966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34" name="Google Shape;134;p1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1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1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ατακόρυφος τίτλος και κείμενο" type="vertTitleAndTx">
  <p:cSld name="VERTICAL_TITLE_AND_VERTICAL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7"/>
          <p:cNvSpPr txBox="1"/>
          <p:nvPr>
            <p:ph type="title"/>
          </p:nvPr>
        </p:nvSpPr>
        <p:spPr>
          <a:xfrm rot="5400000">
            <a:off x="5994319" y="2582953"/>
            <a:ext cx="5251451" cy="130474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17"/>
          <p:cNvSpPr txBox="1"/>
          <p:nvPr>
            <p:ph idx="1" type="body"/>
          </p:nvPr>
        </p:nvSpPr>
        <p:spPr>
          <a:xfrm rot="5400000">
            <a:off x="1581685" y="-294750"/>
            <a:ext cx="5251450" cy="70601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140" name="Google Shape;140;p1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1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1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ενό" type="blank">
  <p:cSld name="BLANK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1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1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ενό" type="blank">
  <p:cSld name="BLAN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3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Τίτλος και περιεχόμενο" type="obj">
  <p:cSld name="OBJECT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sz="36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4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50" name="Google Shape;50;p4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4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4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Κεφαλίδα ενότητας" type="secHead">
  <p:cSld name="SECTION_HEADER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5"/>
          <p:cNvSpPr txBox="1"/>
          <p:nvPr>
            <p:ph type="title"/>
          </p:nvPr>
        </p:nvSpPr>
        <p:spPr>
          <a:xfrm>
            <a:off x="677335" y="2700867"/>
            <a:ext cx="8596668" cy="182658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Trebuchet MS"/>
              <a:buNone/>
              <a:defRPr b="0" sz="40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5"/>
          <p:cNvSpPr txBox="1"/>
          <p:nvPr>
            <p:ph idx="1" type="body"/>
          </p:nvPr>
        </p:nvSpPr>
        <p:spPr>
          <a:xfrm>
            <a:off x="677335" y="4527448"/>
            <a:ext cx="8596668" cy="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7F7F7F"/>
                </a:solidFill>
              </a:defRPr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56" name="Google Shape;56;p5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5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Δύο περιεχόμενα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6"/>
          <p:cNvSpPr txBox="1"/>
          <p:nvPr>
            <p:ph idx="1" type="body"/>
          </p:nvPr>
        </p:nvSpPr>
        <p:spPr>
          <a:xfrm>
            <a:off x="677334" y="2160589"/>
            <a:ext cx="4184035" cy="388077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2" name="Google Shape;62;p6"/>
          <p:cNvSpPr txBox="1"/>
          <p:nvPr>
            <p:ph idx="2" type="body"/>
          </p:nvPr>
        </p:nvSpPr>
        <p:spPr>
          <a:xfrm>
            <a:off x="5089970" y="2160589"/>
            <a:ext cx="4184034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63" name="Google Shape;63;p6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6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6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Σύγκριση" type="twoTxTwoObj">
  <p:cSld name="TWO_OBJECTS_WITH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7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7"/>
          <p:cNvSpPr txBox="1"/>
          <p:nvPr>
            <p:ph idx="1" type="body"/>
          </p:nvPr>
        </p:nvSpPr>
        <p:spPr>
          <a:xfrm>
            <a:off x="675745" y="2160983"/>
            <a:ext cx="4185623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69" name="Google Shape;69;p7"/>
          <p:cNvSpPr txBox="1"/>
          <p:nvPr>
            <p:ph idx="2" type="body"/>
          </p:nvPr>
        </p:nvSpPr>
        <p:spPr>
          <a:xfrm>
            <a:off x="675745" y="2737245"/>
            <a:ext cx="4185623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0" name="Google Shape;70;p7"/>
          <p:cNvSpPr txBox="1"/>
          <p:nvPr>
            <p:ph idx="3" type="body"/>
          </p:nvPr>
        </p:nvSpPr>
        <p:spPr>
          <a:xfrm>
            <a:off x="5088383" y="2160983"/>
            <a:ext cx="4185618" cy="5762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920"/>
              <a:buNone/>
              <a:defRPr b="0" sz="2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600"/>
              <a:buNone/>
              <a:defRPr b="1" sz="20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1440"/>
              <a:buNone/>
              <a:defRPr b="1" sz="18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1280"/>
              <a:buNone/>
              <a:defRPr b="1" sz="1600"/>
            </a:lvl9pPr>
          </a:lstStyle>
          <a:p/>
        </p:txBody>
      </p:sp>
      <p:sp>
        <p:nvSpPr>
          <p:cNvPr id="71" name="Google Shape;71;p7"/>
          <p:cNvSpPr txBox="1"/>
          <p:nvPr>
            <p:ph idx="4" type="body"/>
          </p:nvPr>
        </p:nvSpPr>
        <p:spPr>
          <a:xfrm>
            <a:off x="5088384" y="2737245"/>
            <a:ext cx="4185617" cy="330411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72" name="Google Shape;72;p7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7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7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Μόνο τίτλος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Περιεχόμενο με λεζάντα" type="objTx">
  <p:cSld name="OBJECT_WITH_CAPTION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9"/>
          <p:cNvSpPr txBox="1"/>
          <p:nvPr>
            <p:ph type="title"/>
          </p:nvPr>
        </p:nvSpPr>
        <p:spPr>
          <a:xfrm>
            <a:off x="677334" y="1498604"/>
            <a:ext cx="3854528" cy="127846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Trebuchet MS"/>
              <a:buNone/>
              <a:defRPr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9"/>
          <p:cNvSpPr txBox="1"/>
          <p:nvPr>
            <p:ph idx="1" type="body"/>
          </p:nvPr>
        </p:nvSpPr>
        <p:spPr>
          <a:xfrm>
            <a:off x="4760461" y="514924"/>
            <a:ext cx="4513541" cy="55264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1pPr>
            <a:lvl2pPr indent="-320040" lvl="1" marL="914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2pPr>
            <a:lvl3pPr indent="-320039" lvl="2" marL="1371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3pPr>
            <a:lvl4pPr indent="-320039" lvl="3" marL="1828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4pPr>
            <a:lvl5pPr indent="-320039" lvl="4" marL="22860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5pPr>
            <a:lvl6pPr indent="-320039" lvl="5" marL="27432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6pPr>
            <a:lvl7pPr indent="-320039" lvl="6" marL="32004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7pPr>
            <a:lvl8pPr indent="-320040" lvl="7" marL="36576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8pPr>
            <a:lvl9pPr indent="-320040" lvl="8" marL="4114800" algn="l">
              <a:spcBef>
                <a:spcPts val="1000"/>
              </a:spcBef>
              <a:spcAft>
                <a:spcPts val="0"/>
              </a:spcAft>
              <a:buSzPts val="1440"/>
              <a:buChar char="►"/>
              <a:defRPr/>
            </a:lvl9pPr>
          </a:lstStyle>
          <a:p/>
        </p:txBody>
      </p:sp>
      <p:sp>
        <p:nvSpPr>
          <p:cNvPr id="83" name="Google Shape;83;p9"/>
          <p:cNvSpPr txBox="1"/>
          <p:nvPr>
            <p:ph idx="2" type="body"/>
          </p:nvPr>
        </p:nvSpPr>
        <p:spPr>
          <a:xfrm>
            <a:off x="677334" y="2777069"/>
            <a:ext cx="3854528" cy="25844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1120"/>
              <a:buNone/>
              <a:defRPr sz="14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9pPr>
          </a:lstStyle>
          <a:p/>
        </p:txBody>
      </p:sp>
      <p:sp>
        <p:nvSpPr>
          <p:cNvPr id="84" name="Google Shape;84;p9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9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9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Εικόνα με λεζάντα" type="picTx">
  <p:cSld name="PICTURE_WITH_CAPTION_TEXT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0"/>
          <p:cNvSpPr txBox="1"/>
          <p:nvPr>
            <p:ph type="title"/>
          </p:nvPr>
        </p:nvSpPr>
        <p:spPr>
          <a:xfrm>
            <a:off x="677334" y="4800600"/>
            <a:ext cx="8596667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Trebuchet MS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0"/>
          <p:cNvSpPr/>
          <p:nvPr>
            <p:ph idx="2" type="pic"/>
          </p:nvPr>
        </p:nvSpPr>
        <p:spPr>
          <a:xfrm>
            <a:off x="677334" y="609600"/>
            <a:ext cx="8596668" cy="384571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10"/>
          <p:cNvSpPr txBox="1"/>
          <p:nvPr>
            <p:ph idx="1" type="body"/>
          </p:nvPr>
        </p:nvSpPr>
        <p:spPr>
          <a:xfrm>
            <a:off x="677334" y="5367338"/>
            <a:ext cx="8596667" cy="6740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1pPr>
            <a:lvl2pPr indent="-228600" lvl="1" marL="914400" algn="l">
              <a:spcBef>
                <a:spcPts val="1000"/>
              </a:spcBef>
              <a:spcAft>
                <a:spcPts val="0"/>
              </a:spcAft>
              <a:buSzPts val="960"/>
              <a:buNone/>
              <a:defRPr sz="1200"/>
            </a:lvl2pPr>
            <a:lvl3pPr indent="-228600" lvl="2" marL="1371600" algn="l">
              <a:spcBef>
                <a:spcPts val="1000"/>
              </a:spcBef>
              <a:spcAft>
                <a:spcPts val="0"/>
              </a:spcAft>
              <a:buSzPts val="800"/>
              <a:buNone/>
              <a:defRPr sz="1000"/>
            </a:lvl3pPr>
            <a:lvl4pPr indent="-228600" lvl="3" marL="1828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4pPr>
            <a:lvl5pPr indent="-228600" lvl="4" marL="22860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5pPr>
            <a:lvl6pPr indent="-228600" lvl="5" marL="27432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6pPr>
            <a:lvl7pPr indent="-228600" lvl="6" marL="32004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7pPr>
            <a:lvl8pPr indent="-228600" lvl="7" marL="36576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8pPr>
            <a:lvl9pPr indent="-228600" lvl="8" marL="4114800" algn="l">
              <a:spcBef>
                <a:spcPts val="1000"/>
              </a:spcBef>
              <a:spcAft>
                <a:spcPts val="0"/>
              </a:spcAft>
              <a:buSzPts val="720"/>
              <a:buNone/>
              <a:defRPr sz="900"/>
            </a:lvl9pPr>
          </a:lstStyle>
          <a:p/>
        </p:txBody>
      </p:sp>
      <p:sp>
        <p:nvSpPr>
          <p:cNvPr id="91" name="Google Shape;91;p10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0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0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1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1" name="Google Shape;11;p1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2" name="Google Shape;12;p1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" name="Google Shape;13;p1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14" name="Google Shape;14;p1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5" name="Google Shape;15;p1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" name="Google Shape;16;p1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17" name="Google Shape;17;p1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18" name="Google Shape;18;p1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19" name="Google Shape;19;p1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" name="Google Shape;20;p1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1" name="Google Shape;21;p1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2" name="Google Shape;22;p1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3" name="Google Shape;23;p1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4" name="Google Shape;24;p1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rgbClr val="888888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25" name="Google Shape;25;p1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Google Shape;144;p1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45" name="Google Shape;145;p18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6" name="Google Shape;146;p18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47" name="Google Shape;147;p18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148" name="Google Shape;148;p18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49" name="Google Shape;149;p18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18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151" name="Google Shape;151;p18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152" name="Google Shape;152;p18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153" name="Google Shape;153;p18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5" name="Google Shape;155;p18"/>
          <p:cNvSpPr txBox="1"/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Trebuchet MS"/>
              <a:buNone/>
              <a:defRPr b="0" i="0" sz="3600" u="none" cap="none" strike="noStrik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56" name="Google Shape;156;p18"/>
          <p:cNvSpPr txBox="1"/>
          <p:nvPr>
            <p:ph idx="1" type="body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20040" lvl="0" marL="457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440"/>
              <a:buFont typeface="Noto Sans Symbols"/>
              <a:buChar char="►"/>
              <a:defRPr b="0" i="0" sz="18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-309880" lvl="1" marL="914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Noto Sans Symbols"/>
              <a:buChar char="►"/>
              <a:defRPr b="0" i="0" sz="16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-299719" lvl="2" marL="1371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20"/>
              <a:buFont typeface="Noto Sans Symbols"/>
              <a:buChar char="►"/>
              <a:defRPr b="0" i="0" sz="14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-289560" lvl="3" marL="1828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-289560" lvl="4" marL="22860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-289560" lvl="5" marL="27432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-289560" lvl="6" marL="32004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-289559" lvl="7" marL="36576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-289559" lvl="8" marL="4114800" marR="0" rtl="0" algn="l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Char char="►"/>
              <a:defRPr b="0" i="0" sz="1200" u="none" cap="none" strike="noStrike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57" name="Google Shape;157;p18"/>
          <p:cNvSpPr txBox="1"/>
          <p:nvPr>
            <p:ph idx="10" type="dt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58" name="Google Shape;158;p18"/>
          <p:cNvSpPr txBox="1"/>
          <p:nvPr>
            <p:ph idx="11" type="ftr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9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159" name="Google Shape;159;p18"/>
          <p:cNvSpPr txBox="1"/>
          <p:nvPr>
            <p:ph idx="12" type="sldNum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 indent="0" lvl="1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indent="0" lvl="2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indent="0" lvl="3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indent="0" lvl="4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indent="0" lvl="5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indent="0" lvl="6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indent="0" lvl="7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indent="0" lvl="8" marL="0" marR="0" rtl="0" algn="r">
              <a:spcBef>
                <a:spcPts val="0"/>
              </a:spcBef>
              <a:buNone/>
              <a:defRPr b="0" sz="90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pixabay.com/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0"/>
          <p:cNvSpPr txBox="1"/>
          <p:nvPr>
            <p:ph type="ctrTitle"/>
          </p:nvPr>
        </p:nvSpPr>
        <p:spPr>
          <a:xfrm>
            <a:off x="1507067" y="2404534"/>
            <a:ext cx="8773351" cy="164630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Font typeface="Trebuchet MS"/>
              <a:buNone/>
            </a:pPr>
            <a:r>
              <a:rPr b="1" lang="en-US"/>
              <a:t>Part 2. Searching for a specific Image.</a:t>
            </a:r>
            <a:endParaRPr/>
          </a:p>
        </p:txBody>
      </p:sp>
      <p:sp>
        <p:nvSpPr>
          <p:cNvPr id="170" name="Google Shape;170;p20"/>
          <p:cNvSpPr txBox="1"/>
          <p:nvPr>
            <p:ph idx="1" type="subTitle"/>
          </p:nvPr>
        </p:nvSpPr>
        <p:spPr>
          <a:xfrm>
            <a:off x="1507067" y="4050833"/>
            <a:ext cx="7766936" cy="10968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SzPts val="4320"/>
              <a:buNone/>
            </a:pPr>
            <a:r>
              <a:rPr lang="en-US" sz="5400">
                <a:solidFill>
                  <a:srgbClr val="2A5010"/>
                </a:solidFill>
              </a:rPr>
              <a:t>Activity 2</a:t>
            </a:r>
            <a:endParaRPr/>
          </a:p>
        </p:txBody>
      </p:sp>
      <p:sp>
        <p:nvSpPr>
          <p:cNvPr id="171" name="Google Shape;171;p20"/>
          <p:cNvSpPr txBox="1"/>
          <p:nvPr/>
        </p:nvSpPr>
        <p:spPr>
          <a:xfrm>
            <a:off x="3904891" y="1388853"/>
            <a:ext cx="27432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1"/>
          <p:cNvSpPr txBox="1"/>
          <p:nvPr/>
        </p:nvSpPr>
        <p:spPr>
          <a:xfrm>
            <a:off x="4205917" y="1833652"/>
            <a:ext cx="5891840" cy="37856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3E7818"/>
                </a:solidFill>
                <a:latin typeface="Trebuchet MS"/>
                <a:ea typeface="Trebuchet MS"/>
                <a:cs typeface="Trebuchet MS"/>
                <a:sym typeface="Trebuchet MS"/>
              </a:rPr>
              <a:t>In this section, you will get practiced in finding a specific picture and making it public, giving some information about it.</a:t>
            </a:r>
            <a:endParaRPr sz="4000">
              <a:solidFill>
                <a:srgbClr val="3E7818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77" name="Google Shape;177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751" y="1838865"/>
            <a:ext cx="3634596" cy="2403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22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83" name="Google Shape;183;p22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4" name="Google Shape;184;p22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85" name="Google Shape;185;p22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186" name="Google Shape;186;p22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187" name="Google Shape;187;p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22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189" name="Google Shape;189;p22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190" name="Google Shape;190;p22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191" name="Google Shape;191;p22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22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3" name="Google Shape;193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94" name="Google Shape;194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195" name="Google Shape;195;p22"/>
          <p:cNvCxnSpPr/>
          <p:nvPr/>
        </p:nvCxnSpPr>
        <p:spPr>
          <a:xfrm>
            <a:off x="3953376" y="0"/>
            <a:ext cx="1219200" cy="6858000"/>
          </a:xfrm>
          <a:prstGeom prst="straightConnector1">
            <a:avLst/>
          </a:prstGeom>
          <a:noFill/>
          <a:ln cap="flat" cmpd="sng" w="9525">
            <a:solidFill>
              <a:srgbClr val="6C911C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96" name="Google Shape;196;p22"/>
          <p:cNvCxnSpPr/>
          <p:nvPr/>
        </p:nvCxnSpPr>
        <p:spPr>
          <a:xfrm flipH="1">
            <a:off x="2133042" y="3681413"/>
            <a:ext cx="4763558" cy="3176587"/>
          </a:xfrm>
          <a:prstGeom prst="straightConnector1">
            <a:avLst/>
          </a:prstGeom>
          <a:noFill/>
          <a:ln cap="flat" cmpd="sng" w="9525">
            <a:solidFill>
              <a:srgbClr val="FEFEFE">
                <a:alpha val="80000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97" name="Google Shape;197;p22"/>
          <p:cNvSpPr/>
          <p:nvPr/>
        </p:nvSpPr>
        <p:spPr>
          <a:xfrm>
            <a:off x="3324631" y="-8467"/>
            <a:ext cx="3007349" cy="6866467"/>
          </a:xfrm>
          <a:custGeom>
            <a:rect b="b" l="l" r="r" t="t"/>
            <a:pathLst>
              <a:path extrusionOk="0" h="6866467" w="3007349">
                <a:moveTo>
                  <a:pt x="2045532" y="0"/>
                </a:moveTo>
                <a:lnTo>
                  <a:pt x="3007349" y="0"/>
                </a:lnTo>
                <a:lnTo>
                  <a:pt x="3007349" y="6866467"/>
                </a:lnTo>
                <a:lnTo>
                  <a:pt x="0" y="6866467"/>
                </a:lnTo>
                <a:lnTo>
                  <a:pt x="2045532" y="0"/>
                </a:lnTo>
                <a:close/>
              </a:path>
            </a:pathLst>
          </a:custGeom>
          <a:solidFill>
            <a:schemeClr val="accent1">
              <a:alpha val="29803"/>
            </a:schemeClr>
          </a:solidFill>
          <a:ln>
            <a:noFill/>
          </a:ln>
        </p:spPr>
      </p:sp>
      <p:sp>
        <p:nvSpPr>
          <p:cNvPr id="198" name="Google Shape;198;p22"/>
          <p:cNvSpPr/>
          <p:nvPr/>
        </p:nvSpPr>
        <p:spPr>
          <a:xfrm>
            <a:off x="3746597" y="-8467"/>
            <a:ext cx="2588558" cy="6866467"/>
          </a:xfrm>
          <a:custGeom>
            <a:rect b="b" l="l" r="r" t="t"/>
            <a:pathLst>
              <a:path extrusionOk="0" h="6866467" w="2573311">
                <a:moveTo>
                  <a:pt x="0" y="0"/>
                </a:moveTo>
                <a:lnTo>
                  <a:pt x="2573311" y="0"/>
                </a:lnTo>
                <a:lnTo>
                  <a:pt x="2573311" y="6866467"/>
                </a:lnTo>
                <a:lnTo>
                  <a:pt x="1202336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</p:sp>
      <p:sp>
        <p:nvSpPr>
          <p:cNvPr id="199" name="Google Shape;199;p22"/>
          <p:cNvSpPr/>
          <p:nvPr/>
        </p:nvSpPr>
        <p:spPr>
          <a:xfrm>
            <a:off x="3075488" y="3048000"/>
            <a:ext cx="3259667" cy="3810000"/>
          </a:xfrm>
          <a:prstGeom prst="triangle">
            <a:avLst>
              <a:gd fmla="val 100000" name="adj"/>
            </a:avLst>
          </a:prstGeom>
          <a:solidFill>
            <a:schemeClr val="accent2">
              <a:alpha val="71764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2"/>
          <p:cNvSpPr/>
          <p:nvPr/>
        </p:nvSpPr>
        <p:spPr>
          <a:xfrm>
            <a:off x="3477655" y="-8467"/>
            <a:ext cx="2854326" cy="6866467"/>
          </a:xfrm>
          <a:custGeom>
            <a:rect b="b" l="l" r="r" t="t"/>
            <a:pathLst>
              <a:path extrusionOk="0" h="6866467" w="2858013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rgbClr val="3F7818">
              <a:alpha val="69803"/>
            </a:srgbClr>
          </a:solidFill>
          <a:ln>
            <a:noFill/>
          </a:ln>
        </p:spPr>
      </p:sp>
      <p:sp>
        <p:nvSpPr>
          <p:cNvPr id="201" name="Google Shape;201;p22"/>
          <p:cNvSpPr/>
          <p:nvPr/>
        </p:nvSpPr>
        <p:spPr>
          <a:xfrm>
            <a:off x="4514821" y="3589867"/>
            <a:ext cx="1817159" cy="3268133"/>
          </a:xfrm>
          <a:prstGeom prst="triangle">
            <a:avLst>
              <a:gd fmla="val 100000" name="adj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22"/>
          <p:cNvSpPr/>
          <p:nvPr/>
        </p:nvSpPr>
        <p:spPr>
          <a:xfrm>
            <a:off x="5082154" y="-8467"/>
            <a:ext cx="7109846" cy="6866467"/>
          </a:xfrm>
          <a:custGeom>
            <a:rect b="b" l="l" r="r" t="t"/>
            <a:pathLst>
              <a:path extrusionOk="0" h="6866467" w="7109846">
                <a:moveTo>
                  <a:pt x="0" y="0"/>
                </a:moveTo>
                <a:lnTo>
                  <a:pt x="1249825" y="0"/>
                </a:lnTo>
                <a:lnTo>
                  <a:pt x="1249825" y="8467"/>
                </a:lnTo>
                <a:lnTo>
                  <a:pt x="7109846" y="8467"/>
                </a:lnTo>
                <a:lnTo>
                  <a:pt x="7109846" y="6866467"/>
                </a:lnTo>
                <a:lnTo>
                  <a:pt x="1249825" y="6866467"/>
                </a:lnTo>
                <a:lnTo>
                  <a:pt x="1109382" y="686646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3" name="Google Shape;203;p22"/>
          <p:cNvSpPr txBox="1"/>
          <p:nvPr/>
        </p:nvSpPr>
        <p:spPr>
          <a:xfrm>
            <a:off x="6101707" y="609601"/>
            <a:ext cx="5525673" cy="332094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3528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280"/>
              <a:buFont typeface="Noto Sans Symbols"/>
              <a:buChar char="►"/>
            </a:pPr>
            <a:r>
              <a:rPr b="1" lang="en-US" sz="66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Step 1.</a:t>
            </a:r>
            <a:r>
              <a:rPr lang="en-US" sz="6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Visit the Pixaby web page site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4" name="Google Shape;204;p22"/>
          <p:cNvSpPr txBox="1"/>
          <p:nvPr/>
        </p:nvSpPr>
        <p:spPr>
          <a:xfrm>
            <a:off x="6836973" y="4565350"/>
            <a:ext cx="4669766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>
                <a:solidFill>
                  <a:srgbClr val="7F7F7F"/>
                </a:solidFill>
                <a:latin typeface="Trebuchet MS"/>
                <a:ea typeface="Trebuchet MS"/>
                <a:cs typeface="Trebuchet MS"/>
                <a:sym typeface="Trebuchet MS"/>
              </a:rPr>
              <a:t> </a:t>
            </a:r>
            <a:r>
              <a:rPr lang="en-US" sz="3200" u="sng">
                <a:solidFill>
                  <a:schemeClr val="hlink"/>
                </a:solidFill>
                <a:latin typeface="Trebuchet MS"/>
                <a:ea typeface="Trebuchet MS"/>
                <a:cs typeface="Trebuchet MS"/>
                <a:sym typeface="Trebuchet MS"/>
                <a:hlinkClick r:id="rId3"/>
              </a:rPr>
              <a:t>https://pixabay.com  </a:t>
            </a:r>
            <a:endParaRPr sz="320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3"/>
          <p:cNvSpPr txBox="1"/>
          <p:nvPr/>
        </p:nvSpPr>
        <p:spPr>
          <a:xfrm>
            <a:off x="2840966" y="713117"/>
            <a:ext cx="7085161" cy="17543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Step 2</a:t>
            </a:r>
            <a:r>
              <a:rPr lang="en-US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 .Search for images from your city and choose one that is representative your city.  </a:t>
            </a:r>
            <a:endParaRPr/>
          </a:p>
        </p:txBody>
      </p:sp>
      <p:sp>
        <p:nvSpPr>
          <p:cNvPr id="210" name="Google Shape;210;p23"/>
          <p:cNvSpPr txBox="1"/>
          <p:nvPr/>
        </p:nvSpPr>
        <p:spPr>
          <a:xfrm>
            <a:off x="971910" y="3602966"/>
            <a:ext cx="912674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Step 3</a:t>
            </a:r>
            <a:r>
              <a:rPr lang="en-US" sz="40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rPr>
              <a:t>. Download it to your computer. </a:t>
            </a:r>
            <a:endParaRPr sz="4400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descr="A picture containing outdoor, sky&#10;&#10;Description automatically generated" id="211" name="Google Shape;21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751" y="414615"/>
            <a:ext cx="2743200" cy="2060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2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6" name="Google Shape;216;p24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17" name="Google Shape;217;p24"/>
            <p:cNvCxnSpPr/>
            <p:nvPr/>
          </p:nvCxnSpPr>
          <p:spPr>
            <a:xfrm>
              <a:off x="9371012" y="0"/>
              <a:ext cx="1219200" cy="6858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18" name="Google Shape;218;p24"/>
            <p:cNvCxnSpPr/>
            <p:nvPr/>
          </p:nvCxnSpPr>
          <p:spPr>
            <a:xfrm flipH="1">
              <a:off x="7425267" y="3681413"/>
              <a:ext cx="4763558" cy="3176587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19" name="Google Shape;219;p24"/>
            <p:cNvSpPr/>
            <p:nvPr/>
          </p:nvSpPr>
          <p:spPr>
            <a:xfrm>
              <a:off x="9181476" y="-8467"/>
              <a:ext cx="3007349" cy="6866467"/>
            </a:xfrm>
            <a:custGeom>
              <a:rect b="b" l="l" r="r" t="t"/>
              <a:pathLst>
                <a:path extrusionOk="0" h="6866467" w="3007349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29803"/>
              </a:schemeClr>
            </a:solidFill>
            <a:ln>
              <a:noFill/>
            </a:ln>
          </p:spPr>
        </p:sp>
        <p:sp>
          <p:nvSpPr>
            <p:cNvPr id="220" name="Google Shape;220;p24"/>
            <p:cNvSpPr/>
            <p:nvPr/>
          </p:nvSpPr>
          <p:spPr>
            <a:xfrm>
              <a:off x="9603442" y="-8467"/>
              <a:ext cx="2588558" cy="6866467"/>
            </a:xfrm>
            <a:custGeom>
              <a:rect b="b" l="l" r="r" t="t"/>
              <a:pathLst>
                <a:path extrusionOk="0" h="6866467" w="2573311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</p:spPr>
        </p:sp>
        <p:sp>
          <p:nvSpPr>
            <p:cNvPr id="221" name="Google Shape;221;p24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fmla="val 100000" name="adj"/>
              </a:avLst>
            </a:prstGeom>
            <a:solidFill>
              <a:schemeClr val="accent2">
                <a:alpha val="71764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24"/>
            <p:cNvSpPr/>
            <p:nvPr/>
          </p:nvSpPr>
          <p:spPr>
            <a:xfrm>
              <a:off x="9334500" y="-8467"/>
              <a:ext cx="2854326" cy="6866467"/>
            </a:xfrm>
            <a:custGeom>
              <a:rect b="b" l="l" r="r" t="t"/>
              <a:pathLst>
                <a:path extrusionOk="0" h="6866467" w="2858013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7818">
                <a:alpha val="69803"/>
              </a:srgbClr>
            </a:solidFill>
            <a:ln>
              <a:noFill/>
            </a:ln>
          </p:spPr>
        </p:sp>
        <p:sp>
          <p:nvSpPr>
            <p:cNvPr id="223" name="Google Shape;223;p24"/>
            <p:cNvSpPr/>
            <p:nvPr/>
          </p:nvSpPr>
          <p:spPr>
            <a:xfrm>
              <a:off x="10898730" y="-8467"/>
              <a:ext cx="1290094" cy="6866467"/>
            </a:xfrm>
            <a:custGeom>
              <a:rect b="b" l="l" r="r" t="t"/>
              <a:pathLst>
                <a:path extrusionOk="0" h="6858000" w="1290094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rgbClr val="BFE471">
                <a:alpha val="69803"/>
              </a:srgbClr>
            </a:solidFill>
            <a:ln>
              <a:noFill/>
            </a:ln>
          </p:spPr>
        </p:sp>
        <p:sp>
          <p:nvSpPr>
            <p:cNvPr id="224" name="Google Shape;224;p24"/>
            <p:cNvSpPr/>
            <p:nvPr/>
          </p:nvSpPr>
          <p:spPr>
            <a:xfrm>
              <a:off x="10938999" y="-8467"/>
              <a:ext cx="1249825" cy="6866467"/>
            </a:xfrm>
            <a:custGeom>
              <a:rect b="b" l="l" r="r" t="t"/>
              <a:pathLst>
                <a:path extrusionOk="0" h="6858000" w="1249825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4705"/>
              </a:schemeClr>
            </a:solidFill>
            <a:ln>
              <a:noFill/>
            </a:ln>
          </p:spPr>
        </p:sp>
        <p:sp>
          <p:nvSpPr>
            <p:cNvPr id="225" name="Google Shape;225;p24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fmla="val 100000" name="adj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24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fmla="val 0" name="adj"/>
              </a:avLst>
            </a:prstGeom>
            <a:solidFill>
              <a:schemeClr val="accent1">
                <a:alpha val="84705"/>
              </a:scheme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27" name="Google Shape;227;p24"/>
          <p:cNvSpPr txBox="1"/>
          <p:nvPr/>
        </p:nvSpPr>
        <p:spPr>
          <a:xfrm>
            <a:off x="5209563" y="2160589"/>
            <a:ext cx="5113986" cy="388077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6256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560"/>
              <a:buFont typeface="Noto Sans Symbols"/>
              <a:buChar char="►"/>
            </a:pPr>
            <a:r>
              <a:rPr lang="en-US" sz="3200">
                <a:solidFill>
                  <a:srgbClr val="FEFEFE"/>
                </a:solidFill>
                <a:latin typeface="Trebuchet MS"/>
                <a:ea typeface="Trebuchet MS"/>
                <a:cs typeface="Trebuchet MS"/>
                <a:sym typeface="Trebuchet MS"/>
              </a:rPr>
              <a:t> Write a post on the forum of the module, using this image , the name of the object of this landmark and a few information about it.</a:t>
            </a:r>
            <a:endParaRPr/>
          </a:p>
        </p:txBody>
      </p:sp>
      <p:pic>
        <p:nvPicPr>
          <p:cNvPr descr="Empty speech bubbles" id="228" name="Google Shape;228;p24"/>
          <p:cNvPicPr preferRelativeResize="0"/>
          <p:nvPr/>
        </p:nvPicPr>
        <p:blipFill rotWithShape="1">
          <a:blip r:embed="rId3">
            <a:alphaModFix/>
          </a:blip>
          <a:srcRect b="-4" l="29615" r="17949" t="0"/>
          <a:stretch/>
        </p:blipFill>
        <p:spPr>
          <a:xfrm>
            <a:off x="20" y="-1"/>
            <a:ext cx="5394940" cy="6858001"/>
          </a:xfrm>
          <a:custGeom>
            <a:rect b="b" l="l" r="r" t="t"/>
            <a:pathLst>
              <a:path extrusionOk="0" h="6858000" w="5394960">
                <a:moveTo>
                  <a:pt x="842596" y="0"/>
                </a:moveTo>
                <a:lnTo>
                  <a:pt x="5394960" y="0"/>
                </a:lnTo>
                <a:lnTo>
                  <a:pt x="5394960" y="21851"/>
                </a:lnTo>
                <a:lnTo>
                  <a:pt x="4365943" y="6858000"/>
                </a:lnTo>
                <a:lnTo>
                  <a:pt x="0" y="6858000"/>
                </a:lnTo>
                <a:lnTo>
                  <a:pt x="0" y="5666154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229" name="Google Shape;229;p24"/>
          <p:cNvSpPr/>
          <p:nvPr/>
        </p:nvSpPr>
        <p:spPr>
          <a:xfrm rot="10800000">
            <a:off x="0" y="0"/>
            <a:ext cx="842596" cy="5666154"/>
          </a:xfrm>
          <a:prstGeom prst="triangle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24"/>
          <p:cNvSpPr txBox="1"/>
          <p:nvPr/>
        </p:nvSpPr>
        <p:spPr>
          <a:xfrm>
            <a:off x="1877683" y="3042249"/>
            <a:ext cx="2743200" cy="7694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FFFF00"/>
                </a:solidFill>
                <a:latin typeface="Trebuchet MS"/>
                <a:ea typeface="Trebuchet MS"/>
                <a:cs typeface="Trebuchet MS"/>
                <a:sym typeface="Trebuchet MS"/>
              </a:rPr>
              <a:t>Step 4.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Όψη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Θέμα του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Όψη">
  <a:themeElements>
    <a:clrScheme name="Facet">
      <a:dk1>
        <a:srgbClr val="000000"/>
      </a:dk1>
      <a:lt1>
        <a:srgbClr val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