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5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</p:sldIdLst>
  <p:sldSz cy="6858000" cx="12192000"/>
  <p:notesSz cx="6858000" cy="9144000"/>
  <p:embeddedFontLst>
    <p:embeddedFont>
      <p:font typeface="Libre Franklin"/>
      <p:regular r:id="rId10"/>
      <p:bold r:id="rId11"/>
      <p:italic r:id="rId12"/>
      <p:boldItalic r:id="rId13"/>
    </p:embeddedFont>
    <p:embeddedFont>
      <p:font typeface="Quattrocento Sans"/>
      <p:regular r:id="rId14"/>
      <p:bold r:id="rId15"/>
      <p:italic r:id="rId16"/>
      <p:boldItalic r:id="rId17"/>
    </p:embeddedFont>
    <p:embeddedFont>
      <p:font typeface="Century Gothic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CenturyGothic-italic.fntdata"/><Relationship Id="rId11" Type="http://schemas.openxmlformats.org/officeDocument/2006/relationships/font" Target="fonts/LibreFranklin-bold.fntdata"/><Relationship Id="rId10" Type="http://schemas.openxmlformats.org/officeDocument/2006/relationships/font" Target="fonts/LibreFranklin-regular.fntdata"/><Relationship Id="rId21" Type="http://schemas.openxmlformats.org/officeDocument/2006/relationships/font" Target="fonts/CenturyGothic-boldItalic.fntdata"/><Relationship Id="rId13" Type="http://schemas.openxmlformats.org/officeDocument/2006/relationships/font" Target="fonts/LibreFranklin-boldItalic.fntdata"/><Relationship Id="rId12" Type="http://schemas.openxmlformats.org/officeDocument/2006/relationships/font" Target="fonts/LibreFranklin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QuattrocentoSans-bold.fntdata"/><Relationship Id="rId14" Type="http://schemas.openxmlformats.org/officeDocument/2006/relationships/font" Target="fonts/QuattrocentoSans-regular.fntdata"/><Relationship Id="rId17" Type="http://schemas.openxmlformats.org/officeDocument/2006/relationships/font" Target="fonts/QuattrocentoSans-boldItalic.fntdata"/><Relationship Id="rId16" Type="http://schemas.openxmlformats.org/officeDocument/2006/relationships/font" Target="fonts/QuattrocentoSans-italic.fntdata"/><Relationship Id="rId5" Type="http://schemas.openxmlformats.org/officeDocument/2006/relationships/slide" Target="slides/slide1.xml"/><Relationship Id="rId19" Type="http://schemas.openxmlformats.org/officeDocument/2006/relationships/font" Target="fonts/CenturyGothic-bold.fntdata"/><Relationship Id="rId6" Type="http://schemas.openxmlformats.org/officeDocument/2006/relationships/slide" Target="slides/slide2.xml"/><Relationship Id="rId18" Type="http://schemas.openxmlformats.org/officeDocument/2006/relationships/font" Target="fonts/CenturyGothic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Διαφάνεια τίτλου" type="title">
  <p:cSld name="TITL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0-HD-BTM.png" id="17" name="Google Shape;17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2"/>
          <p:cNvSpPr txBox="1"/>
          <p:nvPr>
            <p:ph type="ctrTitle"/>
          </p:nvPr>
        </p:nvSpPr>
        <p:spPr>
          <a:xfrm>
            <a:off x="1371600" y="1803405"/>
            <a:ext cx="9448800" cy="182509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Century Gothic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" type="subTitle"/>
          </p:nvPr>
        </p:nvSpPr>
        <p:spPr>
          <a:xfrm>
            <a:off x="1371600" y="3632201"/>
            <a:ext cx="944880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0" name="Google Shape;20;p2"/>
          <p:cNvSpPr txBox="1"/>
          <p:nvPr>
            <p:ph idx="10" type="dt"/>
          </p:nvPr>
        </p:nvSpPr>
        <p:spPr>
          <a:xfrm>
            <a:off x="7909561" y="4314328"/>
            <a:ext cx="2910840" cy="37464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"/>
          <p:cNvSpPr txBox="1"/>
          <p:nvPr>
            <p:ph idx="11" type="ftr"/>
          </p:nvPr>
        </p:nvSpPr>
        <p:spPr>
          <a:xfrm>
            <a:off x="1371600" y="4323845"/>
            <a:ext cx="6400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"/>
          <p:cNvSpPr txBox="1"/>
          <p:nvPr>
            <p:ph idx="12" type="sldNum"/>
          </p:nvPr>
        </p:nvSpPr>
        <p:spPr>
          <a:xfrm>
            <a:off x="8077200" y="1430866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Πανοραμική εικόνα με λεζάντα">
  <p:cSld name="Πανοραμική εικόνα με λεζάντα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1"/>
          <p:cNvSpPr txBox="1"/>
          <p:nvPr>
            <p:ph type="title"/>
          </p:nvPr>
        </p:nvSpPr>
        <p:spPr>
          <a:xfrm>
            <a:off x="685777" y="4697360"/>
            <a:ext cx="10822034" cy="81935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/>
          <p:nvPr>
            <p:ph idx="2" type="pic"/>
          </p:nvPr>
        </p:nvSpPr>
        <p:spPr>
          <a:xfrm>
            <a:off x="681727" y="941439"/>
            <a:ext cx="10821840" cy="3478161"/>
          </a:xfrm>
          <a:prstGeom prst="rect">
            <a:avLst/>
          </a:prstGeom>
          <a:noFill/>
          <a:ln>
            <a:noFill/>
          </a:ln>
        </p:spPr>
      </p:sp>
      <p:sp>
        <p:nvSpPr>
          <p:cNvPr id="78" name="Google Shape;78;p11"/>
          <p:cNvSpPr txBox="1"/>
          <p:nvPr>
            <p:ph idx="1" type="body"/>
          </p:nvPr>
        </p:nvSpPr>
        <p:spPr>
          <a:xfrm>
            <a:off x="685800" y="5516715"/>
            <a:ext cx="10820400" cy="70196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9" name="Google Shape;79;p11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1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1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Τίτλος και λεζάντα" showMasterSp="0">
  <p:cSld name="Τίτλος και λεζάντα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0-HD-BTM.png" id="83" name="Google Shape;83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2"/>
          <p:cNvSpPr txBox="1"/>
          <p:nvPr>
            <p:ph type="title"/>
          </p:nvPr>
        </p:nvSpPr>
        <p:spPr>
          <a:xfrm>
            <a:off x="685800" y="753532"/>
            <a:ext cx="10820400" cy="28024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2"/>
          <p:cNvSpPr txBox="1"/>
          <p:nvPr>
            <p:ph idx="1" type="body"/>
          </p:nvPr>
        </p:nvSpPr>
        <p:spPr>
          <a:xfrm>
            <a:off x="1024467" y="3649133"/>
            <a:ext cx="10130516" cy="9990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6" name="Google Shape;86;p12"/>
          <p:cNvSpPr txBox="1"/>
          <p:nvPr>
            <p:ph idx="10" type="dt"/>
          </p:nvPr>
        </p:nvSpPr>
        <p:spPr>
          <a:xfrm>
            <a:off x="7814452" y="38100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2"/>
          <p:cNvSpPr txBox="1"/>
          <p:nvPr>
            <p:ph idx="11" type="ftr"/>
          </p:nvPr>
        </p:nvSpPr>
        <p:spPr>
          <a:xfrm>
            <a:off x="685800" y="379941"/>
            <a:ext cx="699149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2"/>
          <p:cNvSpPr txBox="1"/>
          <p:nvPr>
            <p:ph idx="12" type="sldNum"/>
          </p:nvPr>
        </p:nvSpPr>
        <p:spPr>
          <a:xfrm>
            <a:off x="10862452" y="381000"/>
            <a:ext cx="6437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Απόσπασμα με λεζάντα" showMasterSp="0">
  <p:cSld name="Απόσπασμα με λεζάντα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0-HD-BTM.png" id="90" name="Google Shape;90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3"/>
          <p:cNvSpPr txBox="1"/>
          <p:nvPr>
            <p:ph type="title"/>
          </p:nvPr>
        </p:nvSpPr>
        <p:spPr>
          <a:xfrm>
            <a:off x="1024467" y="753533"/>
            <a:ext cx="10151533" cy="260449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3"/>
          <p:cNvSpPr txBox="1"/>
          <p:nvPr>
            <p:ph idx="1" type="body"/>
          </p:nvPr>
        </p:nvSpPr>
        <p:spPr>
          <a:xfrm>
            <a:off x="1303865" y="3365556"/>
            <a:ext cx="9592736" cy="4444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93" name="Google Shape;93;p13"/>
          <p:cNvSpPr txBox="1"/>
          <p:nvPr>
            <p:ph idx="2" type="body"/>
          </p:nvPr>
        </p:nvSpPr>
        <p:spPr>
          <a:xfrm>
            <a:off x="1024467" y="3959862"/>
            <a:ext cx="10151533" cy="6798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94" name="Google Shape;94;p13"/>
          <p:cNvSpPr txBox="1"/>
          <p:nvPr>
            <p:ph idx="10" type="dt"/>
          </p:nvPr>
        </p:nvSpPr>
        <p:spPr>
          <a:xfrm>
            <a:off x="7814452" y="38100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13"/>
          <p:cNvSpPr txBox="1"/>
          <p:nvPr>
            <p:ph idx="11" type="ftr"/>
          </p:nvPr>
        </p:nvSpPr>
        <p:spPr>
          <a:xfrm>
            <a:off x="685800" y="379941"/>
            <a:ext cx="699149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13"/>
          <p:cNvSpPr txBox="1"/>
          <p:nvPr>
            <p:ph idx="12" type="sldNum"/>
          </p:nvPr>
        </p:nvSpPr>
        <p:spPr>
          <a:xfrm>
            <a:off x="10862452" y="381000"/>
            <a:ext cx="6437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7" name="Google Shape;97;p13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Century Gothic"/>
              <a:buNone/>
            </a:pPr>
            <a:r>
              <a:rPr b="0" lang="en-US" sz="8000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“</a:t>
            </a:r>
            <a:endParaRPr/>
          </a:p>
        </p:txBody>
      </p:sp>
      <p:sp>
        <p:nvSpPr>
          <p:cNvPr id="98" name="Google Shape;98;p13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Font typeface="Century Gothic"/>
              <a:buNone/>
            </a:pPr>
            <a:r>
              <a:rPr b="0" lang="en-US" sz="8000" cap="non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Κάρτα ονόματος" showMasterSp="0">
  <p:cSld name="Κάρτα ονόματος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0-HD-BTM.png" id="100" name="Google Shape;100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4"/>
          <p:cNvSpPr txBox="1"/>
          <p:nvPr>
            <p:ph type="title"/>
          </p:nvPr>
        </p:nvSpPr>
        <p:spPr>
          <a:xfrm>
            <a:off x="1024495" y="1124701"/>
            <a:ext cx="10146186" cy="251183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14"/>
          <p:cNvSpPr txBox="1"/>
          <p:nvPr>
            <p:ph idx="1" type="body"/>
          </p:nvPr>
        </p:nvSpPr>
        <p:spPr>
          <a:xfrm>
            <a:off x="1024467" y="3648315"/>
            <a:ext cx="10144654" cy="99988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03" name="Google Shape;103;p14"/>
          <p:cNvSpPr txBox="1"/>
          <p:nvPr>
            <p:ph idx="10" type="dt"/>
          </p:nvPr>
        </p:nvSpPr>
        <p:spPr>
          <a:xfrm>
            <a:off x="7814452" y="378883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14"/>
          <p:cNvSpPr txBox="1"/>
          <p:nvPr>
            <p:ph idx="11" type="ftr"/>
          </p:nvPr>
        </p:nvSpPr>
        <p:spPr>
          <a:xfrm>
            <a:off x="685800" y="378883"/>
            <a:ext cx="699149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14"/>
          <p:cNvSpPr txBox="1"/>
          <p:nvPr>
            <p:ph idx="12" type="sldNum"/>
          </p:nvPr>
        </p:nvSpPr>
        <p:spPr>
          <a:xfrm>
            <a:off x="10862452" y="381000"/>
            <a:ext cx="6437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στηλών">
  <p:cSld name="3 στηλών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5"/>
          <p:cNvSpPr txBox="1"/>
          <p:nvPr>
            <p:ph type="title"/>
          </p:nvPr>
        </p:nvSpPr>
        <p:spPr>
          <a:xfrm>
            <a:off x="2895600" y="761999"/>
            <a:ext cx="8610599" cy="130386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15"/>
          <p:cNvSpPr txBox="1"/>
          <p:nvPr>
            <p:ph idx="1" type="body"/>
          </p:nvPr>
        </p:nvSpPr>
        <p:spPr>
          <a:xfrm>
            <a:off x="685800" y="2202080"/>
            <a:ext cx="3456432" cy="6173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0" sz="24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09" name="Google Shape;109;p15"/>
          <p:cNvSpPr txBox="1"/>
          <p:nvPr>
            <p:ph idx="2" type="body"/>
          </p:nvPr>
        </p:nvSpPr>
        <p:spPr>
          <a:xfrm>
            <a:off x="685799" y="2904565"/>
            <a:ext cx="3456432" cy="33141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10" name="Google Shape;110;p15"/>
          <p:cNvSpPr txBox="1"/>
          <p:nvPr>
            <p:ph idx="3" type="body"/>
          </p:nvPr>
        </p:nvSpPr>
        <p:spPr>
          <a:xfrm>
            <a:off x="4368800" y="2201333"/>
            <a:ext cx="3456432" cy="62653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0" sz="24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1" name="Google Shape;111;p15"/>
          <p:cNvSpPr txBox="1"/>
          <p:nvPr>
            <p:ph idx="4" type="body"/>
          </p:nvPr>
        </p:nvSpPr>
        <p:spPr>
          <a:xfrm>
            <a:off x="4366858" y="2904067"/>
            <a:ext cx="3456432" cy="33146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12" name="Google Shape;112;p15"/>
          <p:cNvSpPr txBox="1"/>
          <p:nvPr>
            <p:ph idx="5" type="body"/>
          </p:nvPr>
        </p:nvSpPr>
        <p:spPr>
          <a:xfrm>
            <a:off x="8051800" y="2192866"/>
            <a:ext cx="3456432" cy="62653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0" sz="24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3" name="Google Shape;113;p15"/>
          <p:cNvSpPr txBox="1"/>
          <p:nvPr>
            <p:ph idx="6" type="body"/>
          </p:nvPr>
        </p:nvSpPr>
        <p:spPr>
          <a:xfrm>
            <a:off x="8051801" y="2904565"/>
            <a:ext cx="3456432" cy="33141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14" name="Google Shape;114;p15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15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6" name="Google Shape;116;p15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Στήλη 3 εικόνων">
  <p:cSld name="Στήλη 3 εικόνων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6"/>
          <p:cNvSpPr txBox="1"/>
          <p:nvPr>
            <p:ph type="title"/>
          </p:nvPr>
        </p:nvSpPr>
        <p:spPr>
          <a:xfrm>
            <a:off x="2895600" y="762000"/>
            <a:ext cx="8610599" cy="129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" name="Google Shape;119;p16"/>
          <p:cNvSpPr txBox="1"/>
          <p:nvPr>
            <p:ph idx="1" type="body"/>
          </p:nvPr>
        </p:nvSpPr>
        <p:spPr>
          <a:xfrm>
            <a:off x="688618" y="4191000"/>
            <a:ext cx="3451582" cy="6827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0" sz="24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0" name="Google Shape;120;p16"/>
          <p:cNvSpPr/>
          <p:nvPr>
            <p:ph idx="2" type="pic"/>
          </p:nvPr>
        </p:nvSpPr>
        <p:spPr>
          <a:xfrm>
            <a:off x="688618" y="2362200"/>
            <a:ext cx="3451582" cy="1524000"/>
          </a:xfrm>
          <a:prstGeom prst="roundRect">
            <a:avLst>
              <a:gd fmla="val 0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45"/>
              </a:srgbClr>
            </a:outerShdw>
          </a:effectLst>
        </p:spPr>
      </p:sp>
      <p:sp>
        <p:nvSpPr>
          <p:cNvPr id="121" name="Google Shape;121;p16"/>
          <p:cNvSpPr txBox="1"/>
          <p:nvPr>
            <p:ph idx="3" type="body"/>
          </p:nvPr>
        </p:nvSpPr>
        <p:spPr>
          <a:xfrm>
            <a:off x="688618" y="4873764"/>
            <a:ext cx="3451582" cy="13449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22" name="Google Shape;122;p16"/>
          <p:cNvSpPr txBox="1"/>
          <p:nvPr>
            <p:ph idx="4" type="body"/>
          </p:nvPr>
        </p:nvSpPr>
        <p:spPr>
          <a:xfrm>
            <a:off x="4374263" y="4191000"/>
            <a:ext cx="3448935" cy="6827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0" sz="24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3" name="Google Shape;123;p16"/>
          <p:cNvSpPr/>
          <p:nvPr>
            <p:ph idx="5" type="pic"/>
          </p:nvPr>
        </p:nvSpPr>
        <p:spPr>
          <a:xfrm>
            <a:off x="4374263" y="2362200"/>
            <a:ext cx="3448936" cy="1524000"/>
          </a:xfrm>
          <a:prstGeom prst="roundRect">
            <a:avLst>
              <a:gd fmla="val 0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45"/>
              </a:srgbClr>
            </a:outerShdw>
          </a:effectLst>
        </p:spPr>
      </p:sp>
      <p:sp>
        <p:nvSpPr>
          <p:cNvPr id="124" name="Google Shape;124;p16"/>
          <p:cNvSpPr txBox="1"/>
          <p:nvPr>
            <p:ph idx="6" type="body"/>
          </p:nvPr>
        </p:nvSpPr>
        <p:spPr>
          <a:xfrm>
            <a:off x="4374264" y="4873763"/>
            <a:ext cx="3448935" cy="13449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25" name="Google Shape;125;p16"/>
          <p:cNvSpPr txBox="1"/>
          <p:nvPr>
            <p:ph idx="7" type="body"/>
          </p:nvPr>
        </p:nvSpPr>
        <p:spPr>
          <a:xfrm>
            <a:off x="8049731" y="4191000"/>
            <a:ext cx="3456469" cy="68276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b="0" sz="24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6" name="Google Shape;126;p16"/>
          <p:cNvSpPr/>
          <p:nvPr>
            <p:ph idx="8" type="pic"/>
          </p:nvPr>
        </p:nvSpPr>
        <p:spPr>
          <a:xfrm>
            <a:off x="8049855" y="2362200"/>
            <a:ext cx="3447878" cy="1524000"/>
          </a:xfrm>
          <a:prstGeom prst="roundRect">
            <a:avLst>
              <a:gd fmla="val 0" name="adj"/>
            </a:avLst>
          </a:prstGeom>
          <a:noFill/>
          <a:ln>
            <a:noFill/>
          </a:ln>
          <a:effectLst>
            <a:outerShdw blurRad="50800" rotWithShape="0" algn="tl" dir="5400000" dist="50800">
              <a:srgbClr val="000000">
                <a:alpha val="42745"/>
              </a:srgbClr>
            </a:outerShdw>
          </a:effectLst>
        </p:spPr>
      </p:sp>
      <p:sp>
        <p:nvSpPr>
          <p:cNvPr id="127" name="Google Shape;127;p16"/>
          <p:cNvSpPr txBox="1"/>
          <p:nvPr>
            <p:ph idx="9" type="body"/>
          </p:nvPr>
        </p:nvSpPr>
        <p:spPr>
          <a:xfrm>
            <a:off x="8049731" y="4873761"/>
            <a:ext cx="3452445" cy="13449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28" name="Google Shape;128;p16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16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16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Τίτλος και κατακόρυφο κείμενο" type="vertTx">
  <p:cSld name="VERTICAL_TEXT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7"/>
          <p:cNvSpPr txBox="1"/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17"/>
          <p:cNvSpPr txBox="1"/>
          <p:nvPr>
            <p:ph idx="1" type="body"/>
          </p:nvPr>
        </p:nvSpPr>
        <p:spPr>
          <a:xfrm rot="5400000">
            <a:off x="4083938" y="-1203579"/>
            <a:ext cx="4024125" cy="1082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4" name="Google Shape;134;p17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17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17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Κατακόρυφος τίτλος και κείμενο" showMasterSp="0" type="vertTitleAndTx">
  <p:cSld name="VERTICAL_TITLE_AND_VERTICAL_TEX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0-HD-BTM.png" id="138" name="Google Shape;138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18"/>
          <p:cNvSpPr txBox="1"/>
          <p:nvPr>
            <p:ph type="title"/>
          </p:nvPr>
        </p:nvSpPr>
        <p:spPr>
          <a:xfrm rot="5400000">
            <a:off x="8525934" y="1667933"/>
            <a:ext cx="3903133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entury Gothic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18"/>
          <p:cNvSpPr txBox="1"/>
          <p:nvPr>
            <p:ph idx="1" type="body"/>
          </p:nvPr>
        </p:nvSpPr>
        <p:spPr>
          <a:xfrm rot="5400000">
            <a:off x="3175000" y="-1405467"/>
            <a:ext cx="3903133" cy="8204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1" name="Google Shape;141;p18"/>
          <p:cNvSpPr txBox="1"/>
          <p:nvPr>
            <p:ph idx="10" type="dt"/>
          </p:nvPr>
        </p:nvSpPr>
        <p:spPr>
          <a:xfrm>
            <a:off x="7814452" y="379941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18"/>
          <p:cNvSpPr txBox="1"/>
          <p:nvPr>
            <p:ph idx="11" type="ftr"/>
          </p:nvPr>
        </p:nvSpPr>
        <p:spPr>
          <a:xfrm>
            <a:off x="685800" y="381000"/>
            <a:ext cx="699149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3" name="Google Shape;143;p18"/>
          <p:cNvSpPr txBox="1"/>
          <p:nvPr>
            <p:ph idx="12" type="sldNum"/>
          </p:nvPr>
        </p:nvSpPr>
        <p:spPr>
          <a:xfrm>
            <a:off x="10862452" y="381000"/>
            <a:ext cx="6437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Κεφαλίδα ενότητας" showMasterSp="0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0-HD-BTM.png" id="24" name="Google Shape;24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4375150"/>
            <a:ext cx="12192000" cy="2482850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3"/>
          <p:cNvSpPr txBox="1"/>
          <p:nvPr>
            <p:ph type="title"/>
          </p:nvPr>
        </p:nvSpPr>
        <p:spPr>
          <a:xfrm>
            <a:off x="685800" y="753533"/>
            <a:ext cx="10820399" cy="280193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entury Gothic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3"/>
          <p:cNvSpPr txBox="1"/>
          <p:nvPr>
            <p:ph idx="1" type="body"/>
          </p:nvPr>
        </p:nvSpPr>
        <p:spPr>
          <a:xfrm>
            <a:off x="1024467" y="3641725"/>
            <a:ext cx="10490200" cy="955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 sz="22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7" name="Google Shape;27;p3"/>
          <p:cNvSpPr txBox="1"/>
          <p:nvPr>
            <p:ph idx="10" type="dt"/>
          </p:nvPr>
        </p:nvSpPr>
        <p:spPr>
          <a:xfrm>
            <a:off x="7814452" y="38100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3"/>
          <p:cNvSpPr txBox="1"/>
          <p:nvPr>
            <p:ph idx="11" type="ftr"/>
          </p:nvPr>
        </p:nvSpPr>
        <p:spPr>
          <a:xfrm>
            <a:off x="685800" y="381001"/>
            <a:ext cx="6991492" cy="3640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3"/>
          <p:cNvSpPr txBox="1"/>
          <p:nvPr>
            <p:ph idx="12" type="sldNum"/>
          </p:nvPr>
        </p:nvSpPr>
        <p:spPr>
          <a:xfrm>
            <a:off x="10862452" y="381000"/>
            <a:ext cx="64374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Τίτλος και περιεχόμενο" type="obj">
  <p:cSld name="OBJEC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 txBox="1"/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" type="body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4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4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Δύο περιεχόμενα" type="twoObj">
  <p:cSld name="TWO_OBJECTS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"/>
          <p:cNvSpPr txBox="1"/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5"/>
          <p:cNvSpPr txBox="1"/>
          <p:nvPr>
            <p:ph idx="1" type="body"/>
          </p:nvPr>
        </p:nvSpPr>
        <p:spPr>
          <a:xfrm>
            <a:off x="685800" y="2194559"/>
            <a:ext cx="5334000" cy="4024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2" type="body"/>
          </p:nvPr>
        </p:nvSpPr>
        <p:spPr>
          <a:xfrm>
            <a:off x="6172200" y="2194559"/>
            <a:ext cx="5334000" cy="4024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5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5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5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Σύγκριση" type="twoTxTwoObj">
  <p:cSld name="TWO_OBJECTS_WITH_TEXT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6"/>
          <p:cNvSpPr txBox="1"/>
          <p:nvPr>
            <p:ph type="title"/>
          </p:nvPr>
        </p:nvSpPr>
        <p:spPr>
          <a:xfrm>
            <a:off x="2895600" y="762000"/>
            <a:ext cx="8610600" cy="129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6"/>
          <p:cNvSpPr txBox="1"/>
          <p:nvPr>
            <p:ph idx="1" type="body"/>
          </p:nvPr>
        </p:nvSpPr>
        <p:spPr>
          <a:xfrm>
            <a:off x="914409" y="2183802"/>
            <a:ext cx="5079991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b="0" sz="2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6" name="Google Shape;46;p6"/>
          <p:cNvSpPr txBox="1"/>
          <p:nvPr>
            <p:ph idx="2" type="body"/>
          </p:nvPr>
        </p:nvSpPr>
        <p:spPr>
          <a:xfrm>
            <a:off x="685800" y="3132666"/>
            <a:ext cx="5311775" cy="30860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3" type="body"/>
          </p:nvPr>
        </p:nvSpPr>
        <p:spPr>
          <a:xfrm>
            <a:off x="6400800" y="2183802"/>
            <a:ext cx="5105400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  <a:defRPr b="0" sz="28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" name="Google Shape;48;p6"/>
          <p:cNvSpPr txBox="1"/>
          <p:nvPr>
            <p:ph idx="4" type="body"/>
          </p:nvPr>
        </p:nvSpPr>
        <p:spPr>
          <a:xfrm>
            <a:off x="6172200" y="3132666"/>
            <a:ext cx="5334000" cy="30860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6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6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6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Μόνο τίτλος" type="titleOnly">
  <p:cSld name="TITLE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7"/>
          <p:cNvSpPr txBox="1"/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7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7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7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Κενό" type="blank">
  <p:cSld name="BLANK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8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8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8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Περιεχόμενο με λεζάντα" type="objTx">
  <p:cSld name="OBJECT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9"/>
          <p:cNvSpPr txBox="1"/>
          <p:nvPr>
            <p:ph type="title"/>
          </p:nvPr>
        </p:nvSpPr>
        <p:spPr>
          <a:xfrm>
            <a:off x="685800" y="1524000"/>
            <a:ext cx="41148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9"/>
          <p:cNvSpPr txBox="1"/>
          <p:nvPr>
            <p:ph idx="1" type="body"/>
          </p:nvPr>
        </p:nvSpPr>
        <p:spPr>
          <a:xfrm>
            <a:off x="4995582" y="746759"/>
            <a:ext cx="6510618" cy="54719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9"/>
          <p:cNvSpPr txBox="1"/>
          <p:nvPr>
            <p:ph idx="2" type="body"/>
          </p:nvPr>
        </p:nvSpPr>
        <p:spPr>
          <a:xfrm>
            <a:off x="685800" y="3124199"/>
            <a:ext cx="4114800" cy="309448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9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9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9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Εικόνα με λεζάντα" type="picTx">
  <p:cSld name="PICTURE_WITH_CAPTION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0"/>
          <p:cNvSpPr txBox="1"/>
          <p:nvPr>
            <p:ph type="title"/>
          </p:nvPr>
        </p:nvSpPr>
        <p:spPr>
          <a:xfrm>
            <a:off x="685800" y="1524000"/>
            <a:ext cx="687324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Century Gothic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0"/>
          <p:cNvSpPr/>
          <p:nvPr>
            <p:ph idx="2" type="pic"/>
          </p:nvPr>
        </p:nvSpPr>
        <p:spPr>
          <a:xfrm>
            <a:off x="7861238" y="751241"/>
            <a:ext cx="3644962" cy="5467443"/>
          </a:xfrm>
          <a:prstGeom prst="rect">
            <a:avLst/>
          </a:prstGeom>
          <a:noFill/>
          <a:ln>
            <a:noFill/>
          </a:ln>
        </p:spPr>
      </p:sp>
      <p:sp>
        <p:nvSpPr>
          <p:cNvPr id="71" name="Google Shape;71;p10"/>
          <p:cNvSpPr txBox="1"/>
          <p:nvPr>
            <p:ph idx="1" type="body"/>
          </p:nvPr>
        </p:nvSpPr>
        <p:spPr>
          <a:xfrm>
            <a:off x="685800" y="3124199"/>
            <a:ext cx="6873240" cy="309448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2" name="Google Shape;72;p10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0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0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theme" Target="../theme/theme1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0-HD-TOP.png" id="10" name="Google Shape;10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0"/>
            <a:ext cx="12192000" cy="144145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"/>
          <p:cNvSpPr txBox="1"/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entury Gothic"/>
              <a:buNone/>
              <a:defRPr b="0" i="0" sz="4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683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Arial"/>
              <a:buChar char="•"/>
              <a:defRPr b="0" i="0" sz="2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55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429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302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302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302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302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302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302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0" type="dt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1" type="ftr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5" name="Google Shape;15;p1"/>
          <p:cNvSpPr txBox="1"/>
          <p:nvPr>
            <p:ph idx="12" type="sldNum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05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drive.google.com/file/d/1BLfKnkdIpySqEZbiYAYwLuXDtdHrY4XL/view?usp=sharing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9"/>
          <p:cNvSpPr txBox="1"/>
          <p:nvPr>
            <p:ph type="ctrTitle"/>
          </p:nvPr>
        </p:nvSpPr>
        <p:spPr>
          <a:xfrm>
            <a:off x="4687410" y="1803405"/>
            <a:ext cx="6132990" cy="182509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100"/>
              <a:buFont typeface="Century Gothic"/>
              <a:buNone/>
            </a:pPr>
            <a:r>
              <a:rPr lang="en-US" sz="5100"/>
              <a:t>PART 1. CREATING DIGITAL IMAGES </a:t>
            </a:r>
            <a:endParaRPr sz="51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100"/>
              <a:buFont typeface="Century Gothic"/>
              <a:buNone/>
            </a:pPr>
            <a:r>
              <a:t/>
            </a:r>
            <a:endParaRPr sz="5100"/>
          </a:p>
        </p:txBody>
      </p:sp>
      <p:sp>
        <p:nvSpPr>
          <p:cNvPr id="150" name="Google Shape;150;p19"/>
          <p:cNvSpPr txBox="1"/>
          <p:nvPr>
            <p:ph idx="1" type="subTitle"/>
          </p:nvPr>
        </p:nvSpPr>
        <p:spPr>
          <a:xfrm>
            <a:off x="4687410" y="3632201"/>
            <a:ext cx="6132990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ACTIVITY 1</a:t>
            </a:r>
            <a:endParaRPr/>
          </a:p>
        </p:txBody>
      </p:sp>
      <p:pic>
        <p:nvPicPr>
          <p:cNvPr id="151" name="Google Shape;151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44752" y="2295872"/>
            <a:ext cx="2660904" cy="16718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0"/>
          <p:cNvSpPr txBox="1"/>
          <p:nvPr/>
        </p:nvSpPr>
        <p:spPr>
          <a:xfrm>
            <a:off x="971910" y="1072551"/>
            <a:ext cx="10852029" cy="34778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4400" u="none" cap="none" strike="noStrike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Step 1.</a:t>
            </a:r>
            <a:r>
              <a:rPr b="0" i="0" lang="en-US" sz="4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Take your cell phone or your camera; find a building or a site in your city that represents your country’s cultural heritage. Take a picture of it and then upload it to your pc</a:t>
            </a:r>
            <a:r>
              <a:rPr b="0" i="0" lang="en-US" sz="2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 </a:t>
            </a:r>
            <a:endParaRPr sz="18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1"/>
          <p:cNvSpPr txBox="1"/>
          <p:nvPr/>
        </p:nvSpPr>
        <p:spPr>
          <a:xfrm>
            <a:off x="353683" y="2064589"/>
            <a:ext cx="10909539" cy="31700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Step 2.</a:t>
            </a:r>
            <a:r>
              <a:rPr lang="en-US" sz="4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Click on the link 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u="sng">
                <a:solidFill>
                  <a:schemeClr val="hlink"/>
                </a:solidFill>
                <a:latin typeface="Quattrocento Sans"/>
                <a:ea typeface="Quattrocento Sans"/>
                <a:cs typeface="Quattrocento Sans"/>
                <a:sym typeface="Quattrocento Sans"/>
                <a:hlinkClick r:id="rId3"/>
              </a:rPr>
              <a:t>https://drive.google.com/file/d/1BLfKnkdIpySqEZbiYAYwLuXDtdHrY4XL/view?usp=sharing</a:t>
            </a:r>
            <a:r>
              <a:rPr lang="en-US" sz="40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</a:t>
            </a:r>
            <a:r>
              <a:rPr lang="en-US" sz="4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and download the document to your computer.</a:t>
            </a:r>
            <a:endParaRPr/>
          </a:p>
        </p:txBody>
      </p:sp>
    </p:spTree>
  </p:cSld>
  <p:clrMapOvr>
    <a:masterClrMapping/>
  </p:clrMapOvr>
  <p:transition spd="slow"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2"/>
          <p:cNvSpPr txBox="1"/>
          <p:nvPr/>
        </p:nvSpPr>
        <p:spPr>
          <a:xfrm>
            <a:off x="2769080" y="914400"/>
            <a:ext cx="9759350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FFFF00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Step 3.</a:t>
            </a:r>
            <a:r>
              <a:rPr lang="en-US" sz="4000">
                <a:solidFill>
                  <a:schemeClr val="lt1"/>
                </a:solidFill>
                <a:latin typeface="Libre Franklin"/>
                <a:ea typeface="Libre Franklin"/>
                <a:cs typeface="Libre Franklin"/>
                <a:sym typeface="Libre Franklin"/>
              </a:rPr>
              <a:t> Complete the name of the city that you have taken this photo and the name of this monument /site</a:t>
            </a:r>
            <a:endParaRPr sz="40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67" name="Google Shape;167;p22"/>
          <p:cNvSpPr txBox="1"/>
          <p:nvPr/>
        </p:nvSpPr>
        <p:spPr>
          <a:xfrm>
            <a:off x="741872" y="3200400"/>
            <a:ext cx="11211463" cy="1938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Step 4.</a:t>
            </a:r>
            <a:r>
              <a:rPr lang="en-US" sz="4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Insert the picture in the document </a:t>
            </a:r>
            <a:r>
              <a:rPr b="1" lang="en-US" sz="4000">
                <a:solidFill>
                  <a:srgbClr val="A9EADD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“Local community &amp; tourists together for urban sustainability”</a:t>
            </a:r>
            <a:r>
              <a:rPr lang="en-US" sz="4000">
                <a:solidFill>
                  <a:srgbClr val="A9EADD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.</a:t>
            </a:r>
            <a:r>
              <a:rPr lang="en-US" sz="4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 </a:t>
            </a:r>
            <a:endParaRPr sz="40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3"/>
          <p:cNvSpPr txBox="1"/>
          <p:nvPr/>
        </p:nvSpPr>
        <p:spPr>
          <a:xfrm>
            <a:off x="339307" y="2150853"/>
            <a:ext cx="11383991" cy="132343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rgbClr val="FFFF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Step 5.</a:t>
            </a:r>
            <a:r>
              <a:rPr lang="en-US" sz="4000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Post the document at the forum of the module. </a:t>
            </a:r>
            <a:endParaRPr sz="4000">
              <a:solidFill>
                <a:schemeClr val="lt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Ίχνος ατμού">
  <a:themeElements>
    <a:clrScheme name="Vapor Trail">
      <a:dk1>
        <a:srgbClr val="000000"/>
      </a:dk1>
      <a:lt1>
        <a:srgbClr val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Θέμα του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