
<file path=[Content_Types].xml><?xml version="1.0" encoding="utf-8"?>
<Types xmlns="http://schemas.openxmlformats.org/package/2006/content-types"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5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</p:sldIdLst>
  <p:sldSz cy="6858000" cx="12192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  <p15:guide id="3" pos="5314">
          <p15:clr>
            <a:srgbClr val="A4A3A4"/>
          </p15:clr>
        </p15:guide>
        <p15:guide id="4" pos="2366">
          <p15:clr>
            <a:srgbClr val="A4A3A4"/>
          </p15:clr>
        </p15:guide>
        <p15:guide id="5" orient="horz" pos="709">
          <p15:clr>
            <a:srgbClr val="A4A3A4"/>
          </p15:clr>
        </p15:guide>
        <p15:guide id="6" orient="horz" pos="1480">
          <p15:clr>
            <a:srgbClr val="A4A3A4"/>
          </p15:clr>
        </p15:guide>
        <p15:guide id="7" orient="horz" pos="1275">
          <p15:clr>
            <a:srgbClr val="A4A3A4"/>
          </p15:clr>
        </p15:guide>
        <p15:guide id="8" orient="horz" pos="1842">
          <p15:clr>
            <a:srgbClr val="A4A3A4"/>
          </p15:clr>
        </p15:guide>
        <p15:guide id="9" pos="213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2160" orient="horz"/>
        <p:guide pos="3840"/>
        <p:guide pos="5314"/>
        <p:guide pos="2366"/>
        <p:guide pos="709" orient="horz"/>
        <p:guide pos="1480" orient="horz"/>
        <p:guide pos="1275" orient="horz"/>
        <p:guide pos="1842" orient="horz"/>
        <p:guide pos="2139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10" Type="http://schemas.openxmlformats.org/officeDocument/2006/relationships/slide" Target="slides/slide5.xml"/><Relationship Id="rId9" Type="http://schemas.openxmlformats.org/officeDocument/2006/relationships/slide" Target="slides/slide4.xml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2" name="Google Shape;82;p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9" name="Shape 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Google Shape;160;p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1" name="Google Shape;161;p2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7" name="Shape 2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" name="Google Shape;238;p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9" name="Google Shape;239;p3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23" name="Shape 3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4" name="Google Shape;324;g133dba118fc_0_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25" name="Google Shape;325;g133dba118fc_0_4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11" name="Shape 4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2" name="Google Shape;412;p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13" name="Google Shape;413;p4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eer" type="blank">
  <p:cSld name="BLANK">
    <p:spTree>
      <p:nvGrpSpPr>
        <p:cNvPr id="1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2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" name="Google Shape;13;p2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" name="Google Shape;14;p2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AT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el und vertikaler Text" type="vertTx">
  <p:cSld name="VERTICAL_TEXT"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11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0" name="Google Shape;70;p11"/>
          <p:cNvSpPr txBox="1"/>
          <p:nvPr>
            <p:ph idx="1" type="body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1" name="Google Shape;71;p11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2" name="Google Shape;72;p11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3" name="Google Shape;73;p11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AT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Vertikaler Titel und Text" type="vertTitleAndTx">
  <p:cSld name="VERTICAL_TITLE_AND_VERTICAL_TEXT"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12"/>
          <p:cNvSpPr txBox="1"/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6" name="Google Shape;76;p12"/>
          <p:cNvSpPr txBox="1"/>
          <p:nvPr>
            <p:ph idx="1" type="body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7" name="Google Shape;77;p12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8" name="Google Shape;78;p12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9" name="Google Shape;79;p12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AT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Nur Titel" type="titleOnly">
  <p:cSld name="TITLE_ONLY">
    <p:spTree>
      <p:nvGrpSpPr>
        <p:cNvPr id="15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3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7" name="Google Shape;17;p3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8" name="Google Shape;18;p3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" name="Google Shape;19;p3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AT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elfolie" type="title">
  <p:cSld name="TITLE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4"/>
          <p:cNvSpPr txBox="1"/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2" name="Google Shape;22;p4"/>
          <p:cNvSpPr txBox="1"/>
          <p:nvPr>
            <p:ph idx="1" type="subTitle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/>
        </p:txBody>
      </p:sp>
      <p:sp>
        <p:nvSpPr>
          <p:cNvPr id="23" name="Google Shape;23;p4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4" name="Google Shape;24;p4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5" name="Google Shape;25;p4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AT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el und Inhalt" type="obj">
  <p:cSld name="OBJECT">
    <p:spTree>
      <p:nvGrpSpPr>
        <p:cNvPr id="26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oogle Shape;27;p5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8" name="Google Shape;28;p5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9" name="Google Shape;29;p5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0" name="Google Shape;30;p5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1" name="Google Shape;31;p5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AT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Abschnitts-&#10;überschrift" type="secHead">
  <p:cSld name="SECTION_HEADER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6"/>
          <p:cNvSpPr txBox="1"/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4" name="Google Shape;34;p6"/>
          <p:cNvSpPr txBox="1"/>
          <p:nvPr>
            <p:ph idx="1" type="body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35" name="Google Shape;35;p6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6" name="Google Shape;36;p6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7" name="Google Shape;37;p6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AT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Zwei Inhalte" type="twoObj">
  <p:cSld name="TWO_OBJECTS">
    <p:spTree>
      <p:nvGrpSpPr>
        <p:cNvPr id="38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Google Shape;39;p7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0" name="Google Shape;40;p7"/>
          <p:cNvSpPr txBox="1"/>
          <p:nvPr>
            <p:ph idx="1" type="body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1" name="Google Shape;41;p7"/>
          <p:cNvSpPr txBox="1"/>
          <p:nvPr>
            <p:ph idx="2" type="body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2" name="Google Shape;42;p7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3" name="Google Shape;43;p7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4" name="Google Shape;44;p7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AT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Vergleich" type="twoTxTwoObj">
  <p:cSld name="TWO_OBJECTS_WITH_TEXT">
    <p:spTree>
      <p:nvGrpSpPr>
        <p:cNvPr id="45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8"/>
          <p:cNvSpPr txBox="1"/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7" name="Google Shape;47;p8"/>
          <p:cNvSpPr txBox="1"/>
          <p:nvPr>
            <p:ph idx="1" type="body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48" name="Google Shape;48;p8"/>
          <p:cNvSpPr txBox="1"/>
          <p:nvPr>
            <p:ph idx="2" type="body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9" name="Google Shape;49;p8"/>
          <p:cNvSpPr txBox="1"/>
          <p:nvPr>
            <p:ph idx="3" type="body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50" name="Google Shape;50;p8"/>
          <p:cNvSpPr txBox="1"/>
          <p:nvPr>
            <p:ph idx="4" type="body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51" name="Google Shape;51;p8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2" name="Google Shape;52;p8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3" name="Google Shape;53;p8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AT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Inhalt mit Überschrift" type="objTx">
  <p:cSld name="OBJECT_WITH_CAPTION_TEXT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9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6" name="Google Shape;56;p9"/>
          <p:cNvSpPr txBox="1"/>
          <p:nvPr>
            <p:ph idx="1" type="body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318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indent="-4064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indent="-3810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indent="-355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indent="-355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indent="-355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indent="-355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indent="-355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indent="-355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/>
        </p:txBody>
      </p:sp>
      <p:sp>
        <p:nvSpPr>
          <p:cNvPr id="57" name="Google Shape;57;p9"/>
          <p:cNvSpPr txBox="1"/>
          <p:nvPr>
            <p:ph idx="2" type="body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58" name="Google Shape;58;p9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9" name="Google Shape;59;p9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0" name="Google Shape;60;p9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AT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ld mit Überschrift" type="picTx">
  <p:cSld name="PICTURE_WITH_CAPTION_TEXT"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0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3" name="Google Shape;63;p10"/>
          <p:cNvSpPr/>
          <p:nvPr>
            <p:ph idx="2" type="pic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64" name="Google Shape;64;p10"/>
          <p:cNvSpPr txBox="1"/>
          <p:nvPr>
            <p:ph idx="1" type="body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65" name="Google Shape;65;p10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6" name="Google Shape;66;p10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7" name="Google Shape;67;p10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AT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3810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55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429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9" name="Google Shape;9;p1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0" name="Google Shape;10;p1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AT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.png"/><Relationship Id="rId4" Type="http://schemas.openxmlformats.org/officeDocument/2006/relationships/image" Target="../media/image2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13"/>
          <p:cNvSpPr txBox="1"/>
          <p:nvPr/>
        </p:nvSpPr>
        <p:spPr>
          <a:xfrm>
            <a:off x="1054167" y="1085284"/>
            <a:ext cx="2060726" cy="40011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de-AT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Competence</a:t>
            </a:r>
            <a:endParaRPr/>
          </a:p>
        </p:txBody>
      </p:sp>
      <p:sp>
        <p:nvSpPr>
          <p:cNvPr id="85" name="Google Shape;85;p13"/>
          <p:cNvSpPr txBox="1"/>
          <p:nvPr/>
        </p:nvSpPr>
        <p:spPr>
          <a:xfrm>
            <a:off x="890453" y="1599809"/>
            <a:ext cx="2080895" cy="147732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de-AT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To be able to find images and use images for documentation reasons.</a:t>
            </a:r>
            <a:endParaRPr/>
          </a:p>
        </p:txBody>
      </p:sp>
      <p:sp>
        <p:nvSpPr>
          <p:cNvPr id="86" name="Google Shape;86;p13"/>
          <p:cNvSpPr txBox="1"/>
          <p:nvPr/>
        </p:nvSpPr>
        <p:spPr>
          <a:xfrm>
            <a:off x="6038586" y="5132297"/>
            <a:ext cx="2529205" cy="64633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de-AT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To know what an image search machine can do.</a:t>
            </a:r>
            <a:endParaRPr/>
          </a:p>
        </p:txBody>
      </p:sp>
      <p:sp>
        <p:nvSpPr>
          <p:cNvPr id="87" name="Google Shape;87;p13"/>
          <p:cNvSpPr txBox="1"/>
          <p:nvPr/>
        </p:nvSpPr>
        <p:spPr>
          <a:xfrm>
            <a:off x="6491764" y="2536687"/>
            <a:ext cx="2132632" cy="120032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de-AT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Be able to perform an effective image search for free images.</a:t>
            </a:r>
            <a:endParaRPr/>
          </a:p>
        </p:txBody>
      </p:sp>
      <p:sp>
        <p:nvSpPr>
          <p:cNvPr id="88" name="Google Shape;88;p13"/>
          <p:cNvSpPr txBox="1"/>
          <p:nvPr/>
        </p:nvSpPr>
        <p:spPr>
          <a:xfrm>
            <a:off x="6020875" y="726429"/>
            <a:ext cx="2132632" cy="92333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de-AT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Perform appropriate image search in daily business.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89" name="Google Shape;89;p13"/>
          <p:cNvGrpSpPr/>
          <p:nvPr/>
        </p:nvGrpSpPr>
        <p:grpSpPr>
          <a:xfrm>
            <a:off x="1603375" y="1125538"/>
            <a:ext cx="4679950" cy="4646868"/>
            <a:chOff x="3756025" y="1125538"/>
            <a:chExt cx="4679950" cy="4646868"/>
          </a:xfrm>
        </p:grpSpPr>
        <p:sp>
          <p:nvSpPr>
            <p:cNvPr id="90" name="Google Shape;90;p13"/>
            <p:cNvSpPr/>
            <p:nvPr/>
          </p:nvSpPr>
          <p:spPr>
            <a:xfrm>
              <a:off x="3756025" y="1125538"/>
              <a:ext cx="4679950" cy="4646868"/>
            </a:xfrm>
            <a:prstGeom prst="pie">
              <a:avLst>
                <a:gd fmla="val 16207640" name="adj1"/>
                <a:gd fmla="val 5377568" name="adj2"/>
              </a:avLst>
            </a:prstGeom>
            <a:solidFill>
              <a:schemeClr val="lt1"/>
            </a:solidFill>
            <a:ln cap="flat" cmpd="sng" w="12700">
              <a:solidFill>
                <a:srgbClr val="31538F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1" name="Google Shape;91;p13"/>
            <p:cNvSpPr/>
            <p:nvPr/>
          </p:nvSpPr>
          <p:spPr>
            <a:xfrm>
              <a:off x="4361331" y="1736725"/>
              <a:ext cx="3469338" cy="3444814"/>
            </a:xfrm>
            <a:prstGeom prst="pie">
              <a:avLst>
                <a:gd fmla="val 16207640" name="adj1"/>
                <a:gd fmla="val 5377568" name="adj2"/>
              </a:avLst>
            </a:prstGeom>
            <a:solidFill>
              <a:schemeClr val="lt1"/>
            </a:solidFill>
            <a:ln cap="flat" cmpd="sng" w="12700">
              <a:solidFill>
                <a:srgbClr val="31538F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2" name="Google Shape;92;p13"/>
            <p:cNvSpPr/>
            <p:nvPr/>
          </p:nvSpPr>
          <p:spPr>
            <a:xfrm>
              <a:off x="4971566" y="2368046"/>
              <a:ext cx="2248868" cy="2232972"/>
            </a:xfrm>
            <a:prstGeom prst="pie">
              <a:avLst>
                <a:gd fmla="val 16207640" name="adj1"/>
                <a:gd fmla="val 5377568" name="adj2"/>
              </a:avLst>
            </a:prstGeom>
            <a:solidFill>
              <a:schemeClr val="lt1"/>
            </a:solidFill>
            <a:ln cap="flat" cmpd="sng" w="12700">
              <a:solidFill>
                <a:srgbClr val="31538F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3" name="Google Shape;93;p13"/>
            <p:cNvSpPr/>
            <p:nvPr/>
          </p:nvSpPr>
          <p:spPr>
            <a:xfrm flipH="1" rot="10800000">
              <a:off x="5485765" y="2928980"/>
              <a:ext cx="1220470" cy="1060304"/>
            </a:xfrm>
            <a:prstGeom prst="pie">
              <a:avLst>
                <a:gd fmla="val 16207640" name="adj1"/>
                <a:gd fmla="val 5377568" name="adj2"/>
              </a:avLst>
            </a:prstGeom>
            <a:solidFill>
              <a:schemeClr val="lt1"/>
            </a:solidFill>
            <a:ln cap="flat" cmpd="sng" w="12700">
              <a:solidFill>
                <a:srgbClr val="31538F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cxnSp>
          <p:nvCxnSpPr>
            <p:cNvPr id="94" name="Google Shape;94;p13"/>
            <p:cNvCxnSpPr/>
            <p:nvPr/>
          </p:nvCxnSpPr>
          <p:spPr>
            <a:xfrm flipH="1" rot="10800000">
              <a:off x="6096000" y="2049780"/>
              <a:ext cx="2248868" cy="1379221"/>
            </a:xfrm>
            <a:prstGeom prst="straightConnector1">
              <a:avLst/>
            </a:prstGeom>
            <a:noFill/>
            <a:ln cap="flat" cmpd="sng" w="9525">
              <a:solidFill>
                <a:schemeClr val="accent1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cxnSp>
          <p:nvCxnSpPr>
            <p:cNvPr id="95" name="Google Shape;95;p13"/>
            <p:cNvCxnSpPr/>
            <p:nvPr/>
          </p:nvCxnSpPr>
          <p:spPr>
            <a:xfrm>
              <a:off x="6096000" y="3429000"/>
              <a:ext cx="2248868" cy="1310640"/>
            </a:xfrm>
            <a:prstGeom prst="straightConnector1">
              <a:avLst/>
            </a:prstGeom>
            <a:noFill/>
            <a:ln cap="flat" cmpd="sng" w="9525">
              <a:solidFill>
                <a:schemeClr val="accent1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</p:grpSp>
      <p:sp>
        <p:nvSpPr>
          <p:cNvPr id="96" name="Google Shape;96;p13"/>
          <p:cNvSpPr/>
          <p:nvPr/>
        </p:nvSpPr>
        <p:spPr>
          <a:xfrm>
            <a:off x="8982075" y="1"/>
            <a:ext cx="3209925" cy="6858000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7" name="Google Shape;97;p13"/>
          <p:cNvSpPr txBox="1"/>
          <p:nvPr/>
        </p:nvSpPr>
        <p:spPr>
          <a:xfrm>
            <a:off x="9165120" y="605341"/>
            <a:ext cx="2748024" cy="412420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de-AT"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Legend</a:t>
            </a:r>
            <a:endParaRPr b="1"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625475" lvl="0" marL="625475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de-AT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	I can explain how to do it and help others</a:t>
            </a:r>
            <a:endParaRPr/>
          </a:p>
          <a:p>
            <a:pPr indent="-625475" lvl="0" marL="625475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625475" lvl="0" marL="625475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de-AT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	I can do it alone</a:t>
            </a:r>
            <a:endParaRPr/>
          </a:p>
          <a:p>
            <a:pPr indent="-625475" lvl="0" marL="625475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625475" lvl="0" marL="625475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de-AT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	I can do it with assistance and/or guidance</a:t>
            </a:r>
            <a:endParaRPr/>
          </a:p>
          <a:p>
            <a:pPr indent="-625475" lvl="0" marL="625475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625475" lvl="0" marL="625475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de-AT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	I can't do it at all</a:t>
            </a:r>
            <a:br>
              <a:rPr lang="de-AT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447675" lvl="0" marL="447675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de-AT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	</a:t>
            </a:r>
            <a:endParaRPr/>
          </a:p>
        </p:txBody>
      </p:sp>
      <p:grpSp>
        <p:nvGrpSpPr>
          <p:cNvPr id="98" name="Google Shape;98;p13"/>
          <p:cNvGrpSpPr/>
          <p:nvPr/>
        </p:nvGrpSpPr>
        <p:grpSpPr>
          <a:xfrm>
            <a:off x="3190339" y="1326594"/>
            <a:ext cx="602675" cy="283464"/>
            <a:chOff x="593013" y="133720"/>
            <a:chExt cx="602675" cy="283464"/>
          </a:xfrm>
        </p:grpSpPr>
        <p:grpSp>
          <p:nvGrpSpPr>
            <p:cNvPr id="99" name="Google Shape;99;p13"/>
            <p:cNvGrpSpPr/>
            <p:nvPr/>
          </p:nvGrpSpPr>
          <p:grpSpPr>
            <a:xfrm>
              <a:off x="593013" y="133720"/>
              <a:ext cx="283464" cy="283464"/>
              <a:chOff x="484632" y="393192"/>
              <a:chExt cx="283464" cy="283464"/>
            </a:xfrm>
          </p:grpSpPr>
          <p:sp>
            <p:nvSpPr>
              <p:cNvPr id="100" name="Google Shape;100;p13"/>
              <p:cNvSpPr/>
              <p:nvPr/>
            </p:nvSpPr>
            <p:spPr>
              <a:xfrm>
                <a:off x="484632" y="393192"/>
                <a:ext cx="283464" cy="283464"/>
              </a:xfrm>
              <a:prstGeom prst="ellipse">
                <a:avLst/>
              </a:prstGeom>
              <a:solidFill>
                <a:srgbClr val="92D050"/>
              </a:solidFill>
              <a:ln cap="flat" cmpd="sng" w="12700">
                <a:solidFill>
                  <a:srgbClr val="92D050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01" name="Google Shape;101;p13"/>
              <p:cNvSpPr/>
              <p:nvPr/>
            </p:nvSpPr>
            <p:spPr>
              <a:xfrm>
                <a:off x="542727" y="447756"/>
                <a:ext cx="174335" cy="174335"/>
              </a:xfrm>
              <a:prstGeom prst="plus">
                <a:avLst>
                  <a:gd fmla="val 37294" name="adj"/>
                </a:avLst>
              </a:prstGeom>
              <a:solidFill>
                <a:schemeClr val="lt1"/>
              </a:solidFill>
              <a:ln cap="flat" cmpd="sng" w="12700">
                <a:solidFill>
                  <a:schemeClr val="lt1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102" name="Google Shape;102;p13"/>
            <p:cNvGrpSpPr/>
            <p:nvPr/>
          </p:nvGrpSpPr>
          <p:grpSpPr>
            <a:xfrm>
              <a:off x="912224" y="133720"/>
              <a:ext cx="283464" cy="283464"/>
              <a:chOff x="484632" y="393192"/>
              <a:chExt cx="283464" cy="283464"/>
            </a:xfrm>
          </p:grpSpPr>
          <p:sp>
            <p:nvSpPr>
              <p:cNvPr id="103" name="Google Shape;103;p13"/>
              <p:cNvSpPr/>
              <p:nvPr/>
            </p:nvSpPr>
            <p:spPr>
              <a:xfrm>
                <a:off x="484632" y="393192"/>
                <a:ext cx="283464" cy="283464"/>
              </a:xfrm>
              <a:prstGeom prst="ellipse">
                <a:avLst/>
              </a:prstGeom>
              <a:solidFill>
                <a:srgbClr val="92D050"/>
              </a:solidFill>
              <a:ln cap="flat" cmpd="sng" w="12700">
                <a:solidFill>
                  <a:srgbClr val="92D050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04" name="Google Shape;104;p13"/>
              <p:cNvSpPr/>
              <p:nvPr/>
            </p:nvSpPr>
            <p:spPr>
              <a:xfrm>
                <a:off x="542727" y="447756"/>
                <a:ext cx="174335" cy="174335"/>
              </a:xfrm>
              <a:prstGeom prst="plus">
                <a:avLst>
                  <a:gd fmla="val 37294" name="adj"/>
                </a:avLst>
              </a:prstGeom>
              <a:solidFill>
                <a:schemeClr val="lt1"/>
              </a:solidFill>
              <a:ln cap="flat" cmpd="sng" w="12700">
                <a:solidFill>
                  <a:schemeClr val="lt1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  <p:grpSp>
        <p:nvGrpSpPr>
          <p:cNvPr id="105" name="Google Shape;105;p13"/>
          <p:cNvGrpSpPr/>
          <p:nvPr/>
        </p:nvGrpSpPr>
        <p:grpSpPr>
          <a:xfrm>
            <a:off x="3509550" y="1900167"/>
            <a:ext cx="283464" cy="283464"/>
            <a:chOff x="484632" y="393192"/>
            <a:chExt cx="283464" cy="283464"/>
          </a:xfrm>
        </p:grpSpPr>
        <p:sp>
          <p:nvSpPr>
            <p:cNvPr id="106" name="Google Shape;106;p13"/>
            <p:cNvSpPr/>
            <p:nvPr/>
          </p:nvSpPr>
          <p:spPr>
            <a:xfrm>
              <a:off x="484632" y="393192"/>
              <a:ext cx="283464" cy="283464"/>
            </a:xfrm>
            <a:prstGeom prst="ellipse">
              <a:avLst/>
            </a:prstGeom>
            <a:solidFill>
              <a:srgbClr val="92D050"/>
            </a:solidFill>
            <a:ln cap="flat" cmpd="sng" w="12700">
              <a:solidFill>
                <a:srgbClr val="92D050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7" name="Google Shape;107;p13"/>
            <p:cNvSpPr/>
            <p:nvPr/>
          </p:nvSpPr>
          <p:spPr>
            <a:xfrm>
              <a:off x="542727" y="447756"/>
              <a:ext cx="174335" cy="174335"/>
            </a:xfrm>
            <a:prstGeom prst="plus">
              <a:avLst>
                <a:gd fmla="val 37294" name="adj"/>
              </a:avLst>
            </a:prstGeom>
            <a:solidFill>
              <a:schemeClr val="lt1"/>
            </a:solidFill>
            <a:ln cap="flat" cmpd="sng" w="12700">
              <a:solidFill>
                <a:schemeClr val="lt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08" name="Google Shape;108;p13"/>
          <p:cNvGrpSpPr/>
          <p:nvPr/>
        </p:nvGrpSpPr>
        <p:grpSpPr>
          <a:xfrm>
            <a:off x="3509550" y="4176665"/>
            <a:ext cx="283464" cy="283464"/>
            <a:chOff x="1973468" y="128032"/>
            <a:chExt cx="283464" cy="283464"/>
          </a:xfrm>
        </p:grpSpPr>
        <p:sp>
          <p:nvSpPr>
            <p:cNvPr id="109" name="Google Shape;109;p13"/>
            <p:cNvSpPr/>
            <p:nvPr/>
          </p:nvSpPr>
          <p:spPr>
            <a:xfrm>
              <a:off x="1973468" y="128032"/>
              <a:ext cx="283464" cy="283464"/>
            </a:xfrm>
            <a:prstGeom prst="ellipse">
              <a:avLst/>
            </a:prstGeom>
            <a:solidFill>
              <a:srgbClr val="92D050"/>
            </a:solidFill>
            <a:ln cap="flat" cmpd="sng" w="12700">
              <a:solidFill>
                <a:srgbClr val="92D050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0" name="Google Shape;110;p13"/>
            <p:cNvSpPr/>
            <p:nvPr/>
          </p:nvSpPr>
          <p:spPr>
            <a:xfrm>
              <a:off x="2019156" y="242380"/>
              <a:ext cx="192088" cy="54768"/>
            </a:xfrm>
            <a:prstGeom prst="rect">
              <a:avLst/>
            </a:prstGeom>
            <a:solidFill>
              <a:schemeClr val="lt1"/>
            </a:solidFill>
            <a:ln cap="flat" cmpd="sng" w="12700">
              <a:solidFill>
                <a:schemeClr val="lt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11" name="Google Shape;111;p13"/>
          <p:cNvGrpSpPr/>
          <p:nvPr/>
        </p:nvGrpSpPr>
        <p:grpSpPr>
          <a:xfrm>
            <a:off x="3187561" y="3047312"/>
            <a:ext cx="605453" cy="283464"/>
            <a:chOff x="2341021" y="128497"/>
            <a:chExt cx="605453" cy="283464"/>
          </a:xfrm>
        </p:grpSpPr>
        <p:grpSp>
          <p:nvGrpSpPr>
            <p:cNvPr id="112" name="Google Shape;112;p13"/>
            <p:cNvGrpSpPr/>
            <p:nvPr/>
          </p:nvGrpSpPr>
          <p:grpSpPr>
            <a:xfrm>
              <a:off x="2341021" y="128497"/>
              <a:ext cx="283464" cy="283464"/>
              <a:chOff x="1973468" y="128032"/>
              <a:chExt cx="283464" cy="283464"/>
            </a:xfrm>
          </p:grpSpPr>
          <p:sp>
            <p:nvSpPr>
              <p:cNvPr id="113" name="Google Shape;113;p13"/>
              <p:cNvSpPr/>
              <p:nvPr/>
            </p:nvSpPr>
            <p:spPr>
              <a:xfrm>
                <a:off x="1973468" y="128032"/>
                <a:ext cx="283464" cy="283464"/>
              </a:xfrm>
              <a:prstGeom prst="ellipse">
                <a:avLst/>
              </a:prstGeom>
              <a:solidFill>
                <a:srgbClr val="92D050"/>
              </a:solidFill>
              <a:ln cap="flat" cmpd="sng" w="12700">
                <a:solidFill>
                  <a:srgbClr val="92D050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14" name="Google Shape;114;p13"/>
              <p:cNvSpPr/>
              <p:nvPr/>
            </p:nvSpPr>
            <p:spPr>
              <a:xfrm>
                <a:off x="2019156" y="242380"/>
                <a:ext cx="192088" cy="54768"/>
              </a:xfrm>
              <a:prstGeom prst="rect">
                <a:avLst/>
              </a:prstGeom>
              <a:solidFill>
                <a:schemeClr val="lt1"/>
              </a:solidFill>
              <a:ln cap="flat" cmpd="sng" w="12700">
                <a:solidFill>
                  <a:schemeClr val="lt1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115" name="Google Shape;115;p13"/>
            <p:cNvGrpSpPr/>
            <p:nvPr/>
          </p:nvGrpSpPr>
          <p:grpSpPr>
            <a:xfrm>
              <a:off x="2663010" y="128497"/>
              <a:ext cx="283464" cy="283464"/>
              <a:chOff x="1973468" y="128032"/>
              <a:chExt cx="283464" cy="283464"/>
            </a:xfrm>
          </p:grpSpPr>
          <p:sp>
            <p:nvSpPr>
              <p:cNvPr id="116" name="Google Shape;116;p13"/>
              <p:cNvSpPr/>
              <p:nvPr/>
            </p:nvSpPr>
            <p:spPr>
              <a:xfrm>
                <a:off x="1973468" y="128032"/>
                <a:ext cx="283464" cy="283464"/>
              </a:xfrm>
              <a:prstGeom prst="ellipse">
                <a:avLst/>
              </a:prstGeom>
              <a:solidFill>
                <a:srgbClr val="92D050"/>
              </a:solidFill>
              <a:ln cap="flat" cmpd="sng" w="12700">
                <a:solidFill>
                  <a:srgbClr val="92D050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17" name="Google Shape;117;p13"/>
              <p:cNvSpPr/>
              <p:nvPr/>
            </p:nvSpPr>
            <p:spPr>
              <a:xfrm>
                <a:off x="2019156" y="242380"/>
                <a:ext cx="192088" cy="54768"/>
              </a:xfrm>
              <a:prstGeom prst="rect">
                <a:avLst/>
              </a:prstGeom>
              <a:solidFill>
                <a:schemeClr val="lt1"/>
              </a:solidFill>
              <a:ln cap="flat" cmpd="sng" w="12700">
                <a:solidFill>
                  <a:schemeClr val="lt1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  <p:grpSp>
        <p:nvGrpSpPr>
          <p:cNvPr id="118" name="Google Shape;118;p13"/>
          <p:cNvGrpSpPr/>
          <p:nvPr/>
        </p:nvGrpSpPr>
        <p:grpSpPr>
          <a:xfrm>
            <a:off x="9165120" y="1372030"/>
            <a:ext cx="602675" cy="283464"/>
            <a:chOff x="593013" y="133720"/>
            <a:chExt cx="602675" cy="283464"/>
          </a:xfrm>
        </p:grpSpPr>
        <p:grpSp>
          <p:nvGrpSpPr>
            <p:cNvPr id="119" name="Google Shape;119;p13"/>
            <p:cNvGrpSpPr/>
            <p:nvPr/>
          </p:nvGrpSpPr>
          <p:grpSpPr>
            <a:xfrm>
              <a:off x="593013" y="133720"/>
              <a:ext cx="283464" cy="283464"/>
              <a:chOff x="484632" y="393192"/>
              <a:chExt cx="283464" cy="283464"/>
            </a:xfrm>
          </p:grpSpPr>
          <p:sp>
            <p:nvSpPr>
              <p:cNvPr id="120" name="Google Shape;120;p13"/>
              <p:cNvSpPr/>
              <p:nvPr/>
            </p:nvSpPr>
            <p:spPr>
              <a:xfrm>
                <a:off x="484632" y="393192"/>
                <a:ext cx="283464" cy="283464"/>
              </a:xfrm>
              <a:prstGeom prst="ellipse">
                <a:avLst/>
              </a:prstGeom>
              <a:solidFill>
                <a:srgbClr val="92D050"/>
              </a:solidFill>
              <a:ln cap="flat" cmpd="sng" w="12700">
                <a:solidFill>
                  <a:srgbClr val="92D050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21" name="Google Shape;121;p13"/>
              <p:cNvSpPr/>
              <p:nvPr/>
            </p:nvSpPr>
            <p:spPr>
              <a:xfrm>
                <a:off x="542727" y="447756"/>
                <a:ext cx="174335" cy="174335"/>
              </a:xfrm>
              <a:prstGeom prst="plus">
                <a:avLst>
                  <a:gd fmla="val 37294" name="adj"/>
                </a:avLst>
              </a:prstGeom>
              <a:solidFill>
                <a:schemeClr val="lt1"/>
              </a:solidFill>
              <a:ln cap="flat" cmpd="sng" w="12700">
                <a:solidFill>
                  <a:schemeClr val="lt1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122" name="Google Shape;122;p13"/>
            <p:cNvGrpSpPr/>
            <p:nvPr/>
          </p:nvGrpSpPr>
          <p:grpSpPr>
            <a:xfrm>
              <a:off x="912224" y="133720"/>
              <a:ext cx="283464" cy="283464"/>
              <a:chOff x="484632" y="393192"/>
              <a:chExt cx="283464" cy="283464"/>
            </a:xfrm>
          </p:grpSpPr>
          <p:sp>
            <p:nvSpPr>
              <p:cNvPr id="123" name="Google Shape;123;p13"/>
              <p:cNvSpPr/>
              <p:nvPr/>
            </p:nvSpPr>
            <p:spPr>
              <a:xfrm>
                <a:off x="484632" y="393192"/>
                <a:ext cx="283464" cy="283464"/>
              </a:xfrm>
              <a:prstGeom prst="ellipse">
                <a:avLst/>
              </a:prstGeom>
              <a:solidFill>
                <a:srgbClr val="92D050"/>
              </a:solidFill>
              <a:ln cap="flat" cmpd="sng" w="12700">
                <a:solidFill>
                  <a:srgbClr val="92D050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24" name="Google Shape;124;p13"/>
              <p:cNvSpPr/>
              <p:nvPr/>
            </p:nvSpPr>
            <p:spPr>
              <a:xfrm>
                <a:off x="542727" y="447756"/>
                <a:ext cx="174335" cy="174335"/>
              </a:xfrm>
              <a:prstGeom prst="plus">
                <a:avLst>
                  <a:gd fmla="val 37294" name="adj"/>
                </a:avLst>
              </a:prstGeom>
              <a:solidFill>
                <a:schemeClr val="lt1"/>
              </a:solidFill>
              <a:ln cap="flat" cmpd="sng" w="12700">
                <a:solidFill>
                  <a:schemeClr val="lt1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  <p:grpSp>
        <p:nvGrpSpPr>
          <p:cNvPr id="125" name="Google Shape;125;p13"/>
          <p:cNvGrpSpPr/>
          <p:nvPr/>
        </p:nvGrpSpPr>
        <p:grpSpPr>
          <a:xfrm>
            <a:off x="9329794" y="2206269"/>
            <a:ext cx="283464" cy="283464"/>
            <a:chOff x="484632" y="393192"/>
            <a:chExt cx="283464" cy="283464"/>
          </a:xfrm>
        </p:grpSpPr>
        <p:sp>
          <p:nvSpPr>
            <p:cNvPr id="126" name="Google Shape;126;p13"/>
            <p:cNvSpPr/>
            <p:nvPr/>
          </p:nvSpPr>
          <p:spPr>
            <a:xfrm>
              <a:off x="484632" y="393192"/>
              <a:ext cx="283464" cy="283464"/>
            </a:xfrm>
            <a:prstGeom prst="ellipse">
              <a:avLst/>
            </a:prstGeom>
            <a:solidFill>
              <a:srgbClr val="92D050"/>
            </a:solidFill>
            <a:ln cap="flat" cmpd="sng" w="12700">
              <a:solidFill>
                <a:srgbClr val="92D050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7" name="Google Shape;127;p13"/>
            <p:cNvSpPr/>
            <p:nvPr/>
          </p:nvSpPr>
          <p:spPr>
            <a:xfrm>
              <a:off x="542727" y="447756"/>
              <a:ext cx="174335" cy="174335"/>
            </a:xfrm>
            <a:prstGeom prst="plus">
              <a:avLst>
                <a:gd fmla="val 37294" name="adj"/>
              </a:avLst>
            </a:prstGeom>
            <a:solidFill>
              <a:schemeClr val="lt1"/>
            </a:solidFill>
            <a:ln cap="flat" cmpd="sng" w="12700">
              <a:solidFill>
                <a:schemeClr val="lt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28" name="Google Shape;128;p13"/>
          <p:cNvGrpSpPr/>
          <p:nvPr/>
        </p:nvGrpSpPr>
        <p:grpSpPr>
          <a:xfrm>
            <a:off x="9329794" y="2979369"/>
            <a:ext cx="283464" cy="283464"/>
            <a:chOff x="1973468" y="128032"/>
            <a:chExt cx="283464" cy="283464"/>
          </a:xfrm>
        </p:grpSpPr>
        <p:sp>
          <p:nvSpPr>
            <p:cNvPr id="129" name="Google Shape;129;p13"/>
            <p:cNvSpPr/>
            <p:nvPr/>
          </p:nvSpPr>
          <p:spPr>
            <a:xfrm>
              <a:off x="1973468" y="128032"/>
              <a:ext cx="283464" cy="283464"/>
            </a:xfrm>
            <a:prstGeom prst="ellipse">
              <a:avLst/>
            </a:prstGeom>
            <a:solidFill>
              <a:srgbClr val="92D050"/>
            </a:solidFill>
            <a:ln cap="flat" cmpd="sng" w="12700">
              <a:solidFill>
                <a:srgbClr val="92D050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0" name="Google Shape;130;p13"/>
            <p:cNvSpPr/>
            <p:nvPr/>
          </p:nvSpPr>
          <p:spPr>
            <a:xfrm>
              <a:off x="2019156" y="242380"/>
              <a:ext cx="192088" cy="54768"/>
            </a:xfrm>
            <a:prstGeom prst="rect">
              <a:avLst/>
            </a:prstGeom>
            <a:solidFill>
              <a:schemeClr val="lt1"/>
            </a:solidFill>
            <a:ln cap="flat" cmpd="sng" w="12700">
              <a:solidFill>
                <a:schemeClr val="lt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31" name="Google Shape;131;p13"/>
          <p:cNvGrpSpPr/>
          <p:nvPr/>
        </p:nvGrpSpPr>
        <p:grpSpPr>
          <a:xfrm>
            <a:off x="9181604" y="3786307"/>
            <a:ext cx="605453" cy="283464"/>
            <a:chOff x="2341021" y="128497"/>
            <a:chExt cx="605453" cy="283464"/>
          </a:xfrm>
        </p:grpSpPr>
        <p:grpSp>
          <p:nvGrpSpPr>
            <p:cNvPr id="132" name="Google Shape;132;p13"/>
            <p:cNvGrpSpPr/>
            <p:nvPr/>
          </p:nvGrpSpPr>
          <p:grpSpPr>
            <a:xfrm>
              <a:off x="2341021" y="128497"/>
              <a:ext cx="283464" cy="283464"/>
              <a:chOff x="1973468" y="128032"/>
              <a:chExt cx="283464" cy="283464"/>
            </a:xfrm>
          </p:grpSpPr>
          <p:sp>
            <p:nvSpPr>
              <p:cNvPr id="133" name="Google Shape;133;p13"/>
              <p:cNvSpPr/>
              <p:nvPr/>
            </p:nvSpPr>
            <p:spPr>
              <a:xfrm>
                <a:off x="1973468" y="128032"/>
                <a:ext cx="283464" cy="283464"/>
              </a:xfrm>
              <a:prstGeom prst="ellipse">
                <a:avLst/>
              </a:prstGeom>
              <a:solidFill>
                <a:srgbClr val="92D050"/>
              </a:solidFill>
              <a:ln cap="flat" cmpd="sng" w="12700">
                <a:solidFill>
                  <a:srgbClr val="92D050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34" name="Google Shape;134;p13"/>
              <p:cNvSpPr/>
              <p:nvPr/>
            </p:nvSpPr>
            <p:spPr>
              <a:xfrm>
                <a:off x="2019156" y="242380"/>
                <a:ext cx="192088" cy="54768"/>
              </a:xfrm>
              <a:prstGeom prst="rect">
                <a:avLst/>
              </a:prstGeom>
              <a:solidFill>
                <a:schemeClr val="lt1"/>
              </a:solidFill>
              <a:ln cap="flat" cmpd="sng" w="12700">
                <a:solidFill>
                  <a:schemeClr val="lt1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135" name="Google Shape;135;p13"/>
            <p:cNvGrpSpPr/>
            <p:nvPr/>
          </p:nvGrpSpPr>
          <p:grpSpPr>
            <a:xfrm>
              <a:off x="2663010" y="128497"/>
              <a:ext cx="283464" cy="283464"/>
              <a:chOff x="1973468" y="128032"/>
              <a:chExt cx="283464" cy="283464"/>
            </a:xfrm>
          </p:grpSpPr>
          <p:sp>
            <p:nvSpPr>
              <p:cNvPr id="136" name="Google Shape;136;p13"/>
              <p:cNvSpPr/>
              <p:nvPr/>
            </p:nvSpPr>
            <p:spPr>
              <a:xfrm>
                <a:off x="1973468" y="128032"/>
                <a:ext cx="283464" cy="283464"/>
              </a:xfrm>
              <a:prstGeom prst="ellipse">
                <a:avLst/>
              </a:prstGeom>
              <a:solidFill>
                <a:srgbClr val="92D050"/>
              </a:solidFill>
              <a:ln cap="flat" cmpd="sng" w="12700">
                <a:solidFill>
                  <a:srgbClr val="92D050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37" name="Google Shape;137;p13"/>
              <p:cNvSpPr/>
              <p:nvPr/>
            </p:nvSpPr>
            <p:spPr>
              <a:xfrm>
                <a:off x="2019156" y="242380"/>
                <a:ext cx="192088" cy="54768"/>
              </a:xfrm>
              <a:prstGeom prst="rect">
                <a:avLst/>
              </a:prstGeom>
              <a:solidFill>
                <a:schemeClr val="lt1"/>
              </a:solidFill>
              <a:ln cap="flat" cmpd="sng" w="12700">
                <a:solidFill>
                  <a:schemeClr val="lt1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  <p:grpSp>
        <p:nvGrpSpPr>
          <p:cNvPr id="138" name="Google Shape;138;p13"/>
          <p:cNvGrpSpPr/>
          <p:nvPr/>
        </p:nvGrpSpPr>
        <p:grpSpPr>
          <a:xfrm>
            <a:off x="3190339" y="5307508"/>
            <a:ext cx="602675" cy="283464"/>
            <a:chOff x="593013" y="133720"/>
            <a:chExt cx="602675" cy="283464"/>
          </a:xfrm>
        </p:grpSpPr>
        <p:grpSp>
          <p:nvGrpSpPr>
            <p:cNvPr id="139" name="Google Shape;139;p13"/>
            <p:cNvGrpSpPr/>
            <p:nvPr/>
          </p:nvGrpSpPr>
          <p:grpSpPr>
            <a:xfrm>
              <a:off x="593013" y="133720"/>
              <a:ext cx="283464" cy="283464"/>
              <a:chOff x="484632" y="393192"/>
              <a:chExt cx="283464" cy="283464"/>
            </a:xfrm>
          </p:grpSpPr>
          <p:sp>
            <p:nvSpPr>
              <p:cNvPr id="140" name="Google Shape;140;p13"/>
              <p:cNvSpPr/>
              <p:nvPr/>
            </p:nvSpPr>
            <p:spPr>
              <a:xfrm>
                <a:off x="484632" y="393192"/>
                <a:ext cx="283464" cy="283464"/>
              </a:xfrm>
              <a:prstGeom prst="ellipse">
                <a:avLst/>
              </a:prstGeom>
              <a:solidFill>
                <a:srgbClr val="92D050"/>
              </a:solidFill>
              <a:ln cap="flat" cmpd="sng" w="12700">
                <a:solidFill>
                  <a:srgbClr val="92D050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41" name="Google Shape;141;p13"/>
              <p:cNvSpPr/>
              <p:nvPr/>
            </p:nvSpPr>
            <p:spPr>
              <a:xfrm>
                <a:off x="542727" y="447756"/>
                <a:ext cx="174335" cy="174335"/>
              </a:xfrm>
              <a:prstGeom prst="plus">
                <a:avLst>
                  <a:gd fmla="val 37294" name="adj"/>
                </a:avLst>
              </a:prstGeom>
              <a:solidFill>
                <a:schemeClr val="lt1"/>
              </a:solidFill>
              <a:ln cap="flat" cmpd="sng" w="12700">
                <a:solidFill>
                  <a:schemeClr val="lt1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142" name="Google Shape;142;p13"/>
            <p:cNvGrpSpPr/>
            <p:nvPr/>
          </p:nvGrpSpPr>
          <p:grpSpPr>
            <a:xfrm>
              <a:off x="912224" y="133720"/>
              <a:ext cx="283464" cy="283464"/>
              <a:chOff x="484632" y="393192"/>
              <a:chExt cx="283464" cy="283464"/>
            </a:xfrm>
          </p:grpSpPr>
          <p:sp>
            <p:nvSpPr>
              <p:cNvPr id="143" name="Google Shape;143;p13"/>
              <p:cNvSpPr/>
              <p:nvPr/>
            </p:nvSpPr>
            <p:spPr>
              <a:xfrm>
                <a:off x="484632" y="393192"/>
                <a:ext cx="283464" cy="283464"/>
              </a:xfrm>
              <a:prstGeom prst="ellipse">
                <a:avLst/>
              </a:prstGeom>
              <a:solidFill>
                <a:srgbClr val="92D050"/>
              </a:solidFill>
              <a:ln cap="flat" cmpd="sng" w="12700">
                <a:solidFill>
                  <a:srgbClr val="92D050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44" name="Google Shape;144;p13"/>
              <p:cNvSpPr/>
              <p:nvPr/>
            </p:nvSpPr>
            <p:spPr>
              <a:xfrm>
                <a:off x="542727" y="447756"/>
                <a:ext cx="174335" cy="174335"/>
              </a:xfrm>
              <a:prstGeom prst="plus">
                <a:avLst>
                  <a:gd fmla="val 37294" name="adj"/>
                </a:avLst>
              </a:prstGeom>
              <a:solidFill>
                <a:schemeClr val="lt1"/>
              </a:solidFill>
              <a:ln cap="flat" cmpd="sng" w="12700">
                <a:solidFill>
                  <a:schemeClr val="lt1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  <p:grpSp>
        <p:nvGrpSpPr>
          <p:cNvPr id="145" name="Google Shape;145;p13"/>
          <p:cNvGrpSpPr/>
          <p:nvPr/>
        </p:nvGrpSpPr>
        <p:grpSpPr>
          <a:xfrm>
            <a:off x="3509550" y="4742087"/>
            <a:ext cx="283464" cy="283464"/>
            <a:chOff x="484632" y="393192"/>
            <a:chExt cx="283464" cy="283464"/>
          </a:xfrm>
        </p:grpSpPr>
        <p:sp>
          <p:nvSpPr>
            <p:cNvPr id="146" name="Google Shape;146;p13"/>
            <p:cNvSpPr/>
            <p:nvPr/>
          </p:nvSpPr>
          <p:spPr>
            <a:xfrm>
              <a:off x="484632" y="393192"/>
              <a:ext cx="283464" cy="283464"/>
            </a:xfrm>
            <a:prstGeom prst="ellipse">
              <a:avLst/>
            </a:prstGeom>
            <a:solidFill>
              <a:srgbClr val="92D050"/>
            </a:solidFill>
            <a:ln cap="flat" cmpd="sng" w="12700">
              <a:solidFill>
                <a:srgbClr val="92D050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7" name="Google Shape;147;p13"/>
            <p:cNvSpPr/>
            <p:nvPr/>
          </p:nvSpPr>
          <p:spPr>
            <a:xfrm>
              <a:off x="542727" y="447756"/>
              <a:ext cx="174335" cy="174335"/>
            </a:xfrm>
            <a:prstGeom prst="plus">
              <a:avLst>
                <a:gd fmla="val 37294" name="adj"/>
              </a:avLst>
            </a:prstGeom>
            <a:solidFill>
              <a:schemeClr val="lt1"/>
            </a:solidFill>
            <a:ln cap="flat" cmpd="sng" w="12700">
              <a:solidFill>
                <a:schemeClr val="lt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48" name="Google Shape;148;p13"/>
          <p:cNvGrpSpPr/>
          <p:nvPr/>
        </p:nvGrpSpPr>
        <p:grpSpPr>
          <a:xfrm>
            <a:off x="3509550" y="2473740"/>
            <a:ext cx="283464" cy="283464"/>
            <a:chOff x="1973468" y="128032"/>
            <a:chExt cx="283464" cy="283464"/>
          </a:xfrm>
        </p:grpSpPr>
        <p:sp>
          <p:nvSpPr>
            <p:cNvPr id="149" name="Google Shape;149;p13"/>
            <p:cNvSpPr/>
            <p:nvPr/>
          </p:nvSpPr>
          <p:spPr>
            <a:xfrm>
              <a:off x="1973468" y="128032"/>
              <a:ext cx="283464" cy="283464"/>
            </a:xfrm>
            <a:prstGeom prst="ellipse">
              <a:avLst/>
            </a:prstGeom>
            <a:solidFill>
              <a:srgbClr val="92D050"/>
            </a:solidFill>
            <a:ln cap="flat" cmpd="sng" w="12700">
              <a:solidFill>
                <a:srgbClr val="92D050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0" name="Google Shape;150;p13"/>
            <p:cNvSpPr/>
            <p:nvPr/>
          </p:nvSpPr>
          <p:spPr>
            <a:xfrm>
              <a:off x="2019156" y="242380"/>
              <a:ext cx="192088" cy="54768"/>
            </a:xfrm>
            <a:prstGeom prst="rect">
              <a:avLst/>
            </a:prstGeom>
            <a:solidFill>
              <a:schemeClr val="lt1"/>
            </a:solidFill>
            <a:ln cap="flat" cmpd="sng" w="12700">
              <a:solidFill>
                <a:schemeClr val="lt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51" name="Google Shape;151;p13"/>
          <p:cNvGrpSpPr/>
          <p:nvPr/>
        </p:nvGrpSpPr>
        <p:grpSpPr>
          <a:xfrm>
            <a:off x="3187561" y="3611243"/>
            <a:ext cx="605453" cy="283464"/>
            <a:chOff x="2341021" y="128497"/>
            <a:chExt cx="605453" cy="283464"/>
          </a:xfrm>
        </p:grpSpPr>
        <p:grpSp>
          <p:nvGrpSpPr>
            <p:cNvPr id="152" name="Google Shape;152;p13"/>
            <p:cNvGrpSpPr/>
            <p:nvPr/>
          </p:nvGrpSpPr>
          <p:grpSpPr>
            <a:xfrm>
              <a:off x="2341021" y="128497"/>
              <a:ext cx="283464" cy="283464"/>
              <a:chOff x="1973468" y="128032"/>
              <a:chExt cx="283464" cy="283464"/>
            </a:xfrm>
          </p:grpSpPr>
          <p:sp>
            <p:nvSpPr>
              <p:cNvPr id="153" name="Google Shape;153;p13"/>
              <p:cNvSpPr/>
              <p:nvPr/>
            </p:nvSpPr>
            <p:spPr>
              <a:xfrm>
                <a:off x="1973468" y="128032"/>
                <a:ext cx="283464" cy="283464"/>
              </a:xfrm>
              <a:prstGeom prst="ellipse">
                <a:avLst/>
              </a:prstGeom>
              <a:solidFill>
                <a:srgbClr val="92D050"/>
              </a:solidFill>
              <a:ln cap="flat" cmpd="sng" w="12700">
                <a:solidFill>
                  <a:srgbClr val="92D050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54" name="Google Shape;154;p13"/>
              <p:cNvSpPr/>
              <p:nvPr/>
            </p:nvSpPr>
            <p:spPr>
              <a:xfrm>
                <a:off x="2019156" y="242380"/>
                <a:ext cx="192088" cy="54768"/>
              </a:xfrm>
              <a:prstGeom prst="rect">
                <a:avLst/>
              </a:prstGeom>
              <a:solidFill>
                <a:schemeClr val="lt1"/>
              </a:solidFill>
              <a:ln cap="flat" cmpd="sng" w="12700">
                <a:solidFill>
                  <a:schemeClr val="lt1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155" name="Google Shape;155;p13"/>
            <p:cNvGrpSpPr/>
            <p:nvPr/>
          </p:nvGrpSpPr>
          <p:grpSpPr>
            <a:xfrm>
              <a:off x="2663010" y="128497"/>
              <a:ext cx="283464" cy="283464"/>
              <a:chOff x="1973468" y="128032"/>
              <a:chExt cx="283464" cy="283464"/>
            </a:xfrm>
          </p:grpSpPr>
          <p:sp>
            <p:nvSpPr>
              <p:cNvPr id="156" name="Google Shape;156;p13"/>
              <p:cNvSpPr/>
              <p:nvPr/>
            </p:nvSpPr>
            <p:spPr>
              <a:xfrm>
                <a:off x="1973468" y="128032"/>
                <a:ext cx="283464" cy="283464"/>
              </a:xfrm>
              <a:prstGeom prst="ellipse">
                <a:avLst/>
              </a:prstGeom>
              <a:solidFill>
                <a:srgbClr val="92D050"/>
              </a:solidFill>
              <a:ln cap="flat" cmpd="sng" w="12700">
                <a:solidFill>
                  <a:srgbClr val="92D050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57" name="Google Shape;157;p13"/>
              <p:cNvSpPr/>
              <p:nvPr/>
            </p:nvSpPr>
            <p:spPr>
              <a:xfrm>
                <a:off x="2019156" y="242380"/>
                <a:ext cx="192088" cy="54768"/>
              </a:xfrm>
              <a:prstGeom prst="rect">
                <a:avLst/>
              </a:prstGeom>
              <a:solidFill>
                <a:schemeClr val="lt1"/>
              </a:solidFill>
              <a:ln cap="flat" cmpd="sng" w="12700">
                <a:solidFill>
                  <a:schemeClr val="lt1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  <p:sp>
        <p:nvSpPr>
          <p:cNvPr id="158" name="Google Shape;158;p13"/>
          <p:cNvSpPr txBox="1"/>
          <p:nvPr/>
        </p:nvSpPr>
        <p:spPr>
          <a:xfrm>
            <a:off x="1" y="150725"/>
            <a:ext cx="8982074" cy="46166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de-AT"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Images for specific Purposes</a:t>
            </a:r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2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Google Shape;163;p14"/>
          <p:cNvSpPr txBox="1"/>
          <p:nvPr/>
        </p:nvSpPr>
        <p:spPr>
          <a:xfrm>
            <a:off x="1054167" y="1085284"/>
            <a:ext cx="2060726" cy="40011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de-AT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Competence</a:t>
            </a:r>
            <a:endParaRPr/>
          </a:p>
        </p:txBody>
      </p:sp>
      <p:sp>
        <p:nvSpPr>
          <p:cNvPr id="164" name="Google Shape;164;p14"/>
          <p:cNvSpPr txBox="1"/>
          <p:nvPr/>
        </p:nvSpPr>
        <p:spPr>
          <a:xfrm>
            <a:off x="1074753" y="1634172"/>
            <a:ext cx="2080895" cy="353943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de-AT" sz="1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Description of the competence description of the competence description of the competence description of the competence description of the competence description of the competence description of the competence </a:t>
            </a:r>
            <a:endParaRPr/>
          </a:p>
        </p:txBody>
      </p:sp>
      <p:sp>
        <p:nvSpPr>
          <p:cNvPr id="165" name="Google Shape;165;p14"/>
          <p:cNvSpPr txBox="1"/>
          <p:nvPr/>
        </p:nvSpPr>
        <p:spPr>
          <a:xfrm>
            <a:off x="6275391" y="5126075"/>
            <a:ext cx="2529205" cy="64633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de-AT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Description of the knowledge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6" name="Google Shape;166;p14"/>
          <p:cNvSpPr txBox="1"/>
          <p:nvPr/>
        </p:nvSpPr>
        <p:spPr>
          <a:xfrm>
            <a:off x="6443365" y="3140155"/>
            <a:ext cx="2132632" cy="64633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de-AT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Description of the skills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7" name="Google Shape;167;p14"/>
          <p:cNvSpPr txBox="1"/>
          <p:nvPr/>
        </p:nvSpPr>
        <p:spPr>
          <a:xfrm>
            <a:off x="6285702" y="1332329"/>
            <a:ext cx="2132632" cy="64633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de-AT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Description of the attitudes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168" name="Google Shape;168;p14"/>
          <p:cNvGrpSpPr/>
          <p:nvPr/>
        </p:nvGrpSpPr>
        <p:grpSpPr>
          <a:xfrm>
            <a:off x="1603375" y="1125538"/>
            <a:ext cx="4679950" cy="4646868"/>
            <a:chOff x="3756025" y="1125538"/>
            <a:chExt cx="4679950" cy="4646868"/>
          </a:xfrm>
        </p:grpSpPr>
        <p:sp>
          <p:nvSpPr>
            <p:cNvPr id="169" name="Google Shape;169;p14"/>
            <p:cNvSpPr/>
            <p:nvPr/>
          </p:nvSpPr>
          <p:spPr>
            <a:xfrm>
              <a:off x="3756025" y="1125538"/>
              <a:ext cx="4679950" cy="4646868"/>
            </a:xfrm>
            <a:prstGeom prst="pie">
              <a:avLst>
                <a:gd fmla="val 16207640" name="adj1"/>
                <a:gd fmla="val 5377568" name="adj2"/>
              </a:avLst>
            </a:prstGeom>
            <a:solidFill>
              <a:schemeClr val="lt1"/>
            </a:solidFill>
            <a:ln cap="flat" cmpd="sng" w="12700">
              <a:solidFill>
                <a:srgbClr val="31538F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0" name="Google Shape;170;p14"/>
            <p:cNvSpPr/>
            <p:nvPr/>
          </p:nvSpPr>
          <p:spPr>
            <a:xfrm>
              <a:off x="4361331" y="1736725"/>
              <a:ext cx="3469338" cy="3444814"/>
            </a:xfrm>
            <a:prstGeom prst="pie">
              <a:avLst>
                <a:gd fmla="val 16207640" name="adj1"/>
                <a:gd fmla="val 5377568" name="adj2"/>
              </a:avLst>
            </a:prstGeom>
            <a:solidFill>
              <a:schemeClr val="lt1"/>
            </a:solidFill>
            <a:ln cap="flat" cmpd="sng" w="12700">
              <a:solidFill>
                <a:srgbClr val="31538F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1" name="Google Shape;171;p14"/>
            <p:cNvSpPr/>
            <p:nvPr/>
          </p:nvSpPr>
          <p:spPr>
            <a:xfrm>
              <a:off x="4971566" y="2368046"/>
              <a:ext cx="2248868" cy="2232972"/>
            </a:xfrm>
            <a:prstGeom prst="pie">
              <a:avLst>
                <a:gd fmla="val 16207640" name="adj1"/>
                <a:gd fmla="val 5377568" name="adj2"/>
              </a:avLst>
            </a:prstGeom>
            <a:solidFill>
              <a:schemeClr val="lt1"/>
            </a:solidFill>
            <a:ln cap="flat" cmpd="sng" w="12700">
              <a:solidFill>
                <a:srgbClr val="31538F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2" name="Google Shape;172;p14"/>
            <p:cNvSpPr/>
            <p:nvPr/>
          </p:nvSpPr>
          <p:spPr>
            <a:xfrm flipH="1" rot="10800000">
              <a:off x="5485765" y="2928980"/>
              <a:ext cx="1220470" cy="1060304"/>
            </a:xfrm>
            <a:prstGeom prst="pie">
              <a:avLst>
                <a:gd fmla="val 16207640" name="adj1"/>
                <a:gd fmla="val 5377568" name="adj2"/>
              </a:avLst>
            </a:prstGeom>
            <a:solidFill>
              <a:schemeClr val="lt1"/>
            </a:solidFill>
            <a:ln cap="flat" cmpd="sng" w="12700">
              <a:solidFill>
                <a:srgbClr val="31538F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cxnSp>
          <p:nvCxnSpPr>
            <p:cNvPr id="173" name="Google Shape;173;p14"/>
            <p:cNvCxnSpPr/>
            <p:nvPr/>
          </p:nvCxnSpPr>
          <p:spPr>
            <a:xfrm flipH="1" rot="10800000">
              <a:off x="6096000" y="2049780"/>
              <a:ext cx="2248868" cy="1379221"/>
            </a:xfrm>
            <a:prstGeom prst="straightConnector1">
              <a:avLst/>
            </a:prstGeom>
            <a:noFill/>
            <a:ln cap="flat" cmpd="sng" w="9525">
              <a:solidFill>
                <a:schemeClr val="accent1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cxnSp>
          <p:nvCxnSpPr>
            <p:cNvPr id="174" name="Google Shape;174;p14"/>
            <p:cNvCxnSpPr/>
            <p:nvPr/>
          </p:nvCxnSpPr>
          <p:spPr>
            <a:xfrm>
              <a:off x="6096000" y="3429000"/>
              <a:ext cx="2248868" cy="1310640"/>
            </a:xfrm>
            <a:prstGeom prst="straightConnector1">
              <a:avLst/>
            </a:prstGeom>
            <a:noFill/>
            <a:ln cap="flat" cmpd="sng" w="9525">
              <a:solidFill>
                <a:schemeClr val="accent1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</p:grpSp>
      <p:sp>
        <p:nvSpPr>
          <p:cNvPr id="175" name="Google Shape;175;p14"/>
          <p:cNvSpPr/>
          <p:nvPr/>
        </p:nvSpPr>
        <p:spPr>
          <a:xfrm>
            <a:off x="8982075" y="1"/>
            <a:ext cx="3209925" cy="6858000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6" name="Google Shape;176;p14"/>
          <p:cNvSpPr txBox="1"/>
          <p:nvPr/>
        </p:nvSpPr>
        <p:spPr>
          <a:xfrm>
            <a:off x="9165120" y="605341"/>
            <a:ext cx="2748024" cy="412420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de-AT"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Legend</a:t>
            </a:r>
            <a:endParaRPr b="1"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625475" lvl="0" marL="625475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de-AT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	I can explain how to do it and help others</a:t>
            </a:r>
            <a:endParaRPr/>
          </a:p>
          <a:p>
            <a:pPr indent="-625475" lvl="0" marL="625475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625475" lvl="0" marL="625475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de-AT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	I can do it alone</a:t>
            </a:r>
            <a:endParaRPr/>
          </a:p>
          <a:p>
            <a:pPr indent="-625475" lvl="0" marL="625475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625475" lvl="0" marL="625475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de-AT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	I can do it with assistance and/or guidance</a:t>
            </a:r>
            <a:endParaRPr/>
          </a:p>
          <a:p>
            <a:pPr indent="-625475" lvl="0" marL="625475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625475" lvl="0" marL="625475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de-AT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	I can't do it at all</a:t>
            </a:r>
            <a:br>
              <a:rPr lang="de-AT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447675" lvl="0" marL="447675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de-AT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	</a:t>
            </a:r>
            <a:endParaRPr/>
          </a:p>
        </p:txBody>
      </p:sp>
      <p:grpSp>
        <p:nvGrpSpPr>
          <p:cNvPr id="177" name="Google Shape;177;p14"/>
          <p:cNvGrpSpPr/>
          <p:nvPr/>
        </p:nvGrpSpPr>
        <p:grpSpPr>
          <a:xfrm>
            <a:off x="3190339" y="1326594"/>
            <a:ext cx="602675" cy="283464"/>
            <a:chOff x="593013" y="133720"/>
            <a:chExt cx="602675" cy="283464"/>
          </a:xfrm>
        </p:grpSpPr>
        <p:grpSp>
          <p:nvGrpSpPr>
            <p:cNvPr id="178" name="Google Shape;178;p14"/>
            <p:cNvGrpSpPr/>
            <p:nvPr/>
          </p:nvGrpSpPr>
          <p:grpSpPr>
            <a:xfrm>
              <a:off x="593013" y="133720"/>
              <a:ext cx="283464" cy="283464"/>
              <a:chOff x="484632" y="393192"/>
              <a:chExt cx="283464" cy="283464"/>
            </a:xfrm>
          </p:grpSpPr>
          <p:sp>
            <p:nvSpPr>
              <p:cNvPr id="179" name="Google Shape;179;p14"/>
              <p:cNvSpPr/>
              <p:nvPr/>
            </p:nvSpPr>
            <p:spPr>
              <a:xfrm>
                <a:off x="484632" y="393192"/>
                <a:ext cx="283464" cy="283464"/>
              </a:xfrm>
              <a:prstGeom prst="ellipse">
                <a:avLst/>
              </a:prstGeom>
              <a:solidFill>
                <a:srgbClr val="92D050"/>
              </a:solidFill>
              <a:ln cap="flat" cmpd="sng" w="12700">
                <a:solidFill>
                  <a:srgbClr val="92D050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80" name="Google Shape;180;p14"/>
              <p:cNvSpPr/>
              <p:nvPr/>
            </p:nvSpPr>
            <p:spPr>
              <a:xfrm>
                <a:off x="542727" y="447756"/>
                <a:ext cx="174335" cy="174335"/>
              </a:xfrm>
              <a:prstGeom prst="plus">
                <a:avLst>
                  <a:gd fmla="val 37294" name="adj"/>
                </a:avLst>
              </a:prstGeom>
              <a:solidFill>
                <a:schemeClr val="lt1"/>
              </a:solidFill>
              <a:ln cap="flat" cmpd="sng" w="12700">
                <a:solidFill>
                  <a:schemeClr val="lt1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181" name="Google Shape;181;p14"/>
            <p:cNvGrpSpPr/>
            <p:nvPr/>
          </p:nvGrpSpPr>
          <p:grpSpPr>
            <a:xfrm>
              <a:off x="912224" y="133720"/>
              <a:ext cx="283464" cy="283464"/>
              <a:chOff x="484632" y="393192"/>
              <a:chExt cx="283464" cy="283464"/>
            </a:xfrm>
          </p:grpSpPr>
          <p:sp>
            <p:nvSpPr>
              <p:cNvPr id="182" name="Google Shape;182;p14"/>
              <p:cNvSpPr/>
              <p:nvPr/>
            </p:nvSpPr>
            <p:spPr>
              <a:xfrm>
                <a:off x="484632" y="393192"/>
                <a:ext cx="283464" cy="283464"/>
              </a:xfrm>
              <a:prstGeom prst="ellipse">
                <a:avLst/>
              </a:prstGeom>
              <a:solidFill>
                <a:srgbClr val="92D050"/>
              </a:solidFill>
              <a:ln cap="flat" cmpd="sng" w="12700">
                <a:solidFill>
                  <a:srgbClr val="92D050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83" name="Google Shape;183;p14"/>
              <p:cNvSpPr/>
              <p:nvPr/>
            </p:nvSpPr>
            <p:spPr>
              <a:xfrm>
                <a:off x="542727" y="447756"/>
                <a:ext cx="174335" cy="174335"/>
              </a:xfrm>
              <a:prstGeom prst="plus">
                <a:avLst>
                  <a:gd fmla="val 37294" name="adj"/>
                </a:avLst>
              </a:prstGeom>
              <a:solidFill>
                <a:schemeClr val="lt1"/>
              </a:solidFill>
              <a:ln cap="flat" cmpd="sng" w="12700">
                <a:solidFill>
                  <a:schemeClr val="lt1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  <p:grpSp>
        <p:nvGrpSpPr>
          <p:cNvPr id="184" name="Google Shape;184;p14"/>
          <p:cNvGrpSpPr/>
          <p:nvPr/>
        </p:nvGrpSpPr>
        <p:grpSpPr>
          <a:xfrm>
            <a:off x="3509550" y="1900167"/>
            <a:ext cx="283464" cy="283464"/>
            <a:chOff x="484632" y="393192"/>
            <a:chExt cx="283464" cy="283464"/>
          </a:xfrm>
        </p:grpSpPr>
        <p:sp>
          <p:nvSpPr>
            <p:cNvPr id="185" name="Google Shape;185;p14"/>
            <p:cNvSpPr/>
            <p:nvPr/>
          </p:nvSpPr>
          <p:spPr>
            <a:xfrm>
              <a:off x="484632" y="393192"/>
              <a:ext cx="283464" cy="283464"/>
            </a:xfrm>
            <a:prstGeom prst="ellipse">
              <a:avLst/>
            </a:prstGeom>
            <a:solidFill>
              <a:srgbClr val="92D050"/>
            </a:solidFill>
            <a:ln cap="flat" cmpd="sng" w="12700">
              <a:solidFill>
                <a:srgbClr val="92D050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86" name="Google Shape;186;p14"/>
            <p:cNvSpPr/>
            <p:nvPr/>
          </p:nvSpPr>
          <p:spPr>
            <a:xfrm>
              <a:off x="542727" y="447756"/>
              <a:ext cx="174335" cy="174335"/>
            </a:xfrm>
            <a:prstGeom prst="plus">
              <a:avLst>
                <a:gd fmla="val 37294" name="adj"/>
              </a:avLst>
            </a:prstGeom>
            <a:solidFill>
              <a:schemeClr val="lt1"/>
            </a:solidFill>
            <a:ln cap="flat" cmpd="sng" w="12700">
              <a:solidFill>
                <a:schemeClr val="lt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87" name="Google Shape;187;p14"/>
          <p:cNvGrpSpPr/>
          <p:nvPr/>
        </p:nvGrpSpPr>
        <p:grpSpPr>
          <a:xfrm>
            <a:off x="3509550" y="4176665"/>
            <a:ext cx="283464" cy="283464"/>
            <a:chOff x="1973468" y="128032"/>
            <a:chExt cx="283464" cy="283464"/>
          </a:xfrm>
        </p:grpSpPr>
        <p:sp>
          <p:nvSpPr>
            <p:cNvPr id="188" name="Google Shape;188;p14"/>
            <p:cNvSpPr/>
            <p:nvPr/>
          </p:nvSpPr>
          <p:spPr>
            <a:xfrm>
              <a:off x="1973468" y="128032"/>
              <a:ext cx="283464" cy="283464"/>
            </a:xfrm>
            <a:prstGeom prst="ellipse">
              <a:avLst/>
            </a:prstGeom>
            <a:solidFill>
              <a:srgbClr val="92D050"/>
            </a:solidFill>
            <a:ln cap="flat" cmpd="sng" w="12700">
              <a:solidFill>
                <a:srgbClr val="92D050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89" name="Google Shape;189;p14"/>
            <p:cNvSpPr/>
            <p:nvPr/>
          </p:nvSpPr>
          <p:spPr>
            <a:xfrm>
              <a:off x="2019156" y="242380"/>
              <a:ext cx="192088" cy="54768"/>
            </a:xfrm>
            <a:prstGeom prst="rect">
              <a:avLst/>
            </a:prstGeom>
            <a:solidFill>
              <a:schemeClr val="lt1"/>
            </a:solidFill>
            <a:ln cap="flat" cmpd="sng" w="12700">
              <a:solidFill>
                <a:schemeClr val="lt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90" name="Google Shape;190;p14"/>
          <p:cNvGrpSpPr/>
          <p:nvPr/>
        </p:nvGrpSpPr>
        <p:grpSpPr>
          <a:xfrm>
            <a:off x="3187561" y="3047312"/>
            <a:ext cx="605453" cy="283464"/>
            <a:chOff x="2341021" y="128497"/>
            <a:chExt cx="605453" cy="283464"/>
          </a:xfrm>
        </p:grpSpPr>
        <p:grpSp>
          <p:nvGrpSpPr>
            <p:cNvPr id="191" name="Google Shape;191;p14"/>
            <p:cNvGrpSpPr/>
            <p:nvPr/>
          </p:nvGrpSpPr>
          <p:grpSpPr>
            <a:xfrm>
              <a:off x="2341021" y="128497"/>
              <a:ext cx="283464" cy="283464"/>
              <a:chOff x="1973468" y="128032"/>
              <a:chExt cx="283464" cy="283464"/>
            </a:xfrm>
          </p:grpSpPr>
          <p:sp>
            <p:nvSpPr>
              <p:cNvPr id="192" name="Google Shape;192;p14"/>
              <p:cNvSpPr/>
              <p:nvPr/>
            </p:nvSpPr>
            <p:spPr>
              <a:xfrm>
                <a:off x="1973468" y="128032"/>
                <a:ext cx="283464" cy="283464"/>
              </a:xfrm>
              <a:prstGeom prst="ellipse">
                <a:avLst/>
              </a:prstGeom>
              <a:solidFill>
                <a:srgbClr val="92D050"/>
              </a:solidFill>
              <a:ln cap="flat" cmpd="sng" w="12700">
                <a:solidFill>
                  <a:srgbClr val="92D050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93" name="Google Shape;193;p14"/>
              <p:cNvSpPr/>
              <p:nvPr/>
            </p:nvSpPr>
            <p:spPr>
              <a:xfrm>
                <a:off x="2019156" y="242380"/>
                <a:ext cx="192088" cy="54768"/>
              </a:xfrm>
              <a:prstGeom prst="rect">
                <a:avLst/>
              </a:prstGeom>
              <a:solidFill>
                <a:schemeClr val="lt1"/>
              </a:solidFill>
              <a:ln cap="flat" cmpd="sng" w="12700">
                <a:solidFill>
                  <a:schemeClr val="lt1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194" name="Google Shape;194;p14"/>
            <p:cNvGrpSpPr/>
            <p:nvPr/>
          </p:nvGrpSpPr>
          <p:grpSpPr>
            <a:xfrm>
              <a:off x="2663010" y="128497"/>
              <a:ext cx="283464" cy="283464"/>
              <a:chOff x="1973468" y="128032"/>
              <a:chExt cx="283464" cy="283464"/>
            </a:xfrm>
          </p:grpSpPr>
          <p:sp>
            <p:nvSpPr>
              <p:cNvPr id="195" name="Google Shape;195;p14"/>
              <p:cNvSpPr/>
              <p:nvPr/>
            </p:nvSpPr>
            <p:spPr>
              <a:xfrm>
                <a:off x="1973468" y="128032"/>
                <a:ext cx="283464" cy="283464"/>
              </a:xfrm>
              <a:prstGeom prst="ellipse">
                <a:avLst/>
              </a:prstGeom>
              <a:solidFill>
                <a:srgbClr val="92D050"/>
              </a:solidFill>
              <a:ln cap="flat" cmpd="sng" w="12700">
                <a:solidFill>
                  <a:srgbClr val="92D050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96" name="Google Shape;196;p14"/>
              <p:cNvSpPr/>
              <p:nvPr/>
            </p:nvSpPr>
            <p:spPr>
              <a:xfrm>
                <a:off x="2019156" y="242380"/>
                <a:ext cx="192088" cy="54768"/>
              </a:xfrm>
              <a:prstGeom prst="rect">
                <a:avLst/>
              </a:prstGeom>
              <a:solidFill>
                <a:schemeClr val="lt1"/>
              </a:solidFill>
              <a:ln cap="flat" cmpd="sng" w="12700">
                <a:solidFill>
                  <a:schemeClr val="lt1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  <p:grpSp>
        <p:nvGrpSpPr>
          <p:cNvPr id="197" name="Google Shape;197;p14"/>
          <p:cNvGrpSpPr/>
          <p:nvPr/>
        </p:nvGrpSpPr>
        <p:grpSpPr>
          <a:xfrm>
            <a:off x="9165120" y="1372030"/>
            <a:ext cx="602675" cy="283464"/>
            <a:chOff x="593013" y="133720"/>
            <a:chExt cx="602675" cy="283464"/>
          </a:xfrm>
        </p:grpSpPr>
        <p:grpSp>
          <p:nvGrpSpPr>
            <p:cNvPr id="198" name="Google Shape;198;p14"/>
            <p:cNvGrpSpPr/>
            <p:nvPr/>
          </p:nvGrpSpPr>
          <p:grpSpPr>
            <a:xfrm>
              <a:off x="593013" y="133720"/>
              <a:ext cx="283464" cy="283464"/>
              <a:chOff x="484632" y="393192"/>
              <a:chExt cx="283464" cy="283464"/>
            </a:xfrm>
          </p:grpSpPr>
          <p:sp>
            <p:nvSpPr>
              <p:cNvPr id="199" name="Google Shape;199;p14"/>
              <p:cNvSpPr/>
              <p:nvPr/>
            </p:nvSpPr>
            <p:spPr>
              <a:xfrm>
                <a:off x="484632" y="393192"/>
                <a:ext cx="283464" cy="283464"/>
              </a:xfrm>
              <a:prstGeom prst="ellipse">
                <a:avLst/>
              </a:prstGeom>
              <a:solidFill>
                <a:srgbClr val="92D050"/>
              </a:solidFill>
              <a:ln cap="flat" cmpd="sng" w="12700">
                <a:solidFill>
                  <a:srgbClr val="92D050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00" name="Google Shape;200;p14"/>
              <p:cNvSpPr/>
              <p:nvPr/>
            </p:nvSpPr>
            <p:spPr>
              <a:xfrm>
                <a:off x="542727" y="447756"/>
                <a:ext cx="174335" cy="174335"/>
              </a:xfrm>
              <a:prstGeom prst="plus">
                <a:avLst>
                  <a:gd fmla="val 37294" name="adj"/>
                </a:avLst>
              </a:prstGeom>
              <a:solidFill>
                <a:schemeClr val="lt1"/>
              </a:solidFill>
              <a:ln cap="flat" cmpd="sng" w="12700">
                <a:solidFill>
                  <a:schemeClr val="lt1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201" name="Google Shape;201;p14"/>
            <p:cNvGrpSpPr/>
            <p:nvPr/>
          </p:nvGrpSpPr>
          <p:grpSpPr>
            <a:xfrm>
              <a:off x="912224" y="133720"/>
              <a:ext cx="283464" cy="283464"/>
              <a:chOff x="484632" y="393192"/>
              <a:chExt cx="283464" cy="283464"/>
            </a:xfrm>
          </p:grpSpPr>
          <p:sp>
            <p:nvSpPr>
              <p:cNvPr id="202" name="Google Shape;202;p14"/>
              <p:cNvSpPr/>
              <p:nvPr/>
            </p:nvSpPr>
            <p:spPr>
              <a:xfrm>
                <a:off x="484632" y="393192"/>
                <a:ext cx="283464" cy="283464"/>
              </a:xfrm>
              <a:prstGeom prst="ellipse">
                <a:avLst/>
              </a:prstGeom>
              <a:solidFill>
                <a:srgbClr val="92D050"/>
              </a:solidFill>
              <a:ln cap="flat" cmpd="sng" w="12700">
                <a:solidFill>
                  <a:srgbClr val="92D050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03" name="Google Shape;203;p14"/>
              <p:cNvSpPr/>
              <p:nvPr/>
            </p:nvSpPr>
            <p:spPr>
              <a:xfrm>
                <a:off x="542727" y="447756"/>
                <a:ext cx="174335" cy="174335"/>
              </a:xfrm>
              <a:prstGeom prst="plus">
                <a:avLst>
                  <a:gd fmla="val 37294" name="adj"/>
                </a:avLst>
              </a:prstGeom>
              <a:solidFill>
                <a:schemeClr val="lt1"/>
              </a:solidFill>
              <a:ln cap="flat" cmpd="sng" w="12700">
                <a:solidFill>
                  <a:schemeClr val="lt1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  <p:grpSp>
        <p:nvGrpSpPr>
          <p:cNvPr id="204" name="Google Shape;204;p14"/>
          <p:cNvGrpSpPr/>
          <p:nvPr/>
        </p:nvGrpSpPr>
        <p:grpSpPr>
          <a:xfrm>
            <a:off x="9329794" y="2206269"/>
            <a:ext cx="283464" cy="283464"/>
            <a:chOff x="484632" y="393192"/>
            <a:chExt cx="283464" cy="283464"/>
          </a:xfrm>
        </p:grpSpPr>
        <p:sp>
          <p:nvSpPr>
            <p:cNvPr id="205" name="Google Shape;205;p14"/>
            <p:cNvSpPr/>
            <p:nvPr/>
          </p:nvSpPr>
          <p:spPr>
            <a:xfrm>
              <a:off x="484632" y="393192"/>
              <a:ext cx="283464" cy="283464"/>
            </a:xfrm>
            <a:prstGeom prst="ellipse">
              <a:avLst/>
            </a:prstGeom>
            <a:solidFill>
              <a:srgbClr val="92D050"/>
            </a:solidFill>
            <a:ln cap="flat" cmpd="sng" w="12700">
              <a:solidFill>
                <a:srgbClr val="92D050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06" name="Google Shape;206;p14"/>
            <p:cNvSpPr/>
            <p:nvPr/>
          </p:nvSpPr>
          <p:spPr>
            <a:xfrm>
              <a:off x="542727" y="447756"/>
              <a:ext cx="174335" cy="174335"/>
            </a:xfrm>
            <a:prstGeom prst="plus">
              <a:avLst>
                <a:gd fmla="val 37294" name="adj"/>
              </a:avLst>
            </a:prstGeom>
            <a:solidFill>
              <a:schemeClr val="lt1"/>
            </a:solidFill>
            <a:ln cap="flat" cmpd="sng" w="12700">
              <a:solidFill>
                <a:schemeClr val="lt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207" name="Google Shape;207;p14"/>
          <p:cNvGrpSpPr/>
          <p:nvPr/>
        </p:nvGrpSpPr>
        <p:grpSpPr>
          <a:xfrm>
            <a:off x="9329794" y="2979369"/>
            <a:ext cx="283464" cy="283464"/>
            <a:chOff x="1973468" y="128032"/>
            <a:chExt cx="283464" cy="283464"/>
          </a:xfrm>
        </p:grpSpPr>
        <p:sp>
          <p:nvSpPr>
            <p:cNvPr id="208" name="Google Shape;208;p14"/>
            <p:cNvSpPr/>
            <p:nvPr/>
          </p:nvSpPr>
          <p:spPr>
            <a:xfrm>
              <a:off x="1973468" y="128032"/>
              <a:ext cx="283464" cy="283464"/>
            </a:xfrm>
            <a:prstGeom prst="ellipse">
              <a:avLst/>
            </a:prstGeom>
            <a:solidFill>
              <a:srgbClr val="92D050"/>
            </a:solidFill>
            <a:ln cap="flat" cmpd="sng" w="12700">
              <a:solidFill>
                <a:srgbClr val="92D050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09" name="Google Shape;209;p14"/>
            <p:cNvSpPr/>
            <p:nvPr/>
          </p:nvSpPr>
          <p:spPr>
            <a:xfrm>
              <a:off x="2019156" y="242380"/>
              <a:ext cx="192088" cy="54768"/>
            </a:xfrm>
            <a:prstGeom prst="rect">
              <a:avLst/>
            </a:prstGeom>
            <a:solidFill>
              <a:schemeClr val="lt1"/>
            </a:solidFill>
            <a:ln cap="flat" cmpd="sng" w="12700">
              <a:solidFill>
                <a:schemeClr val="lt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210" name="Google Shape;210;p14"/>
          <p:cNvGrpSpPr/>
          <p:nvPr/>
        </p:nvGrpSpPr>
        <p:grpSpPr>
          <a:xfrm>
            <a:off x="9181604" y="3786307"/>
            <a:ext cx="605453" cy="283464"/>
            <a:chOff x="2341021" y="128497"/>
            <a:chExt cx="605453" cy="283464"/>
          </a:xfrm>
        </p:grpSpPr>
        <p:grpSp>
          <p:nvGrpSpPr>
            <p:cNvPr id="211" name="Google Shape;211;p14"/>
            <p:cNvGrpSpPr/>
            <p:nvPr/>
          </p:nvGrpSpPr>
          <p:grpSpPr>
            <a:xfrm>
              <a:off x="2341021" y="128497"/>
              <a:ext cx="283464" cy="283464"/>
              <a:chOff x="1973468" y="128032"/>
              <a:chExt cx="283464" cy="283464"/>
            </a:xfrm>
          </p:grpSpPr>
          <p:sp>
            <p:nvSpPr>
              <p:cNvPr id="212" name="Google Shape;212;p14"/>
              <p:cNvSpPr/>
              <p:nvPr/>
            </p:nvSpPr>
            <p:spPr>
              <a:xfrm>
                <a:off x="1973468" y="128032"/>
                <a:ext cx="283464" cy="283464"/>
              </a:xfrm>
              <a:prstGeom prst="ellipse">
                <a:avLst/>
              </a:prstGeom>
              <a:solidFill>
                <a:srgbClr val="92D050"/>
              </a:solidFill>
              <a:ln cap="flat" cmpd="sng" w="12700">
                <a:solidFill>
                  <a:srgbClr val="92D050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13" name="Google Shape;213;p14"/>
              <p:cNvSpPr/>
              <p:nvPr/>
            </p:nvSpPr>
            <p:spPr>
              <a:xfrm>
                <a:off x="2019156" y="242380"/>
                <a:ext cx="192088" cy="54768"/>
              </a:xfrm>
              <a:prstGeom prst="rect">
                <a:avLst/>
              </a:prstGeom>
              <a:solidFill>
                <a:schemeClr val="lt1"/>
              </a:solidFill>
              <a:ln cap="flat" cmpd="sng" w="12700">
                <a:solidFill>
                  <a:schemeClr val="lt1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214" name="Google Shape;214;p14"/>
            <p:cNvGrpSpPr/>
            <p:nvPr/>
          </p:nvGrpSpPr>
          <p:grpSpPr>
            <a:xfrm>
              <a:off x="2663010" y="128497"/>
              <a:ext cx="283464" cy="283464"/>
              <a:chOff x="1973468" y="128032"/>
              <a:chExt cx="283464" cy="283464"/>
            </a:xfrm>
          </p:grpSpPr>
          <p:sp>
            <p:nvSpPr>
              <p:cNvPr id="215" name="Google Shape;215;p14"/>
              <p:cNvSpPr/>
              <p:nvPr/>
            </p:nvSpPr>
            <p:spPr>
              <a:xfrm>
                <a:off x="1973468" y="128032"/>
                <a:ext cx="283464" cy="283464"/>
              </a:xfrm>
              <a:prstGeom prst="ellipse">
                <a:avLst/>
              </a:prstGeom>
              <a:solidFill>
                <a:srgbClr val="92D050"/>
              </a:solidFill>
              <a:ln cap="flat" cmpd="sng" w="12700">
                <a:solidFill>
                  <a:srgbClr val="92D050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16" name="Google Shape;216;p14"/>
              <p:cNvSpPr/>
              <p:nvPr/>
            </p:nvSpPr>
            <p:spPr>
              <a:xfrm>
                <a:off x="2019156" y="242380"/>
                <a:ext cx="192088" cy="54768"/>
              </a:xfrm>
              <a:prstGeom prst="rect">
                <a:avLst/>
              </a:prstGeom>
              <a:solidFill>
                <a:schemeClr val="lt1"/>
              </a:solidFill>
              <a:ln cap="flat" cmpd="sng" w="12700">
                <a:solidFill>
                  <a:schemeClr val="lt1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  <p:grpSp>
        <p:nvGrpSpPr>
          <p:cNvPr id="217" name="Google Shape;217;p14"/>
          <p:cNvGrpSpPr/>
          <p:nvPr/>
        </p:nvGrpSpPr>
        <p:grpSpPr>
          <a:xfrm>
            <a:off x="3190339" y="5307508"/>
            <a:ext cx="602675" cy="283464"/>
            <a:chOff x="593013" y="133720"/>
            <a:chExt cx="602675" cy="283464"/>
          </a:xfrm>
        </p:grpSpPr>
        <p:grpSp>
          <p:nvGrpSpPr>
            <p:cNvPr id="218" name="Google Shape;218;p14"/>
            <p:cNvGrpSpPr/>
            <p:nvPr/>
          </p:nvGrpSpPr>
          <p:grpSpPr>
            <a:xfrm>
              <a:off x="593013" y="133720"/>
              <a:ext cx="283464" cy="283464"/>
              <a:chOff x="484632" y="393192"/>
              <a:chExt cx="283464" cy="283464"/>
            </a:xfrm>
          </p:grpSpPr>
          <p:sp>
            <p:nvSpPr>
              <p:cNvPr id="219" name="Google Shape;219;p14"/>
              <p:cNvSpPr/>
              <p:nvPr/>
            </p:nvSpPr>
            <p:spPr>
              <a:xfrm>
                <a:off x="484632" y="393192"/>
                <a:ext cx="283464" cy="283464"/>
              </a:xfrm>
              <a:prstGeom prst="ellipse">
                <a:avLst/>
              </a:prstGeom>
              <a:solidFill>
                <a:srgbClr val="92D050"/>
              </a:solidFill>
              <a:ln cap="flat" cmpd="sng" w="12700">
                <a:solidFill>
                  <a:srgbClr val="92D050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20" name="Google Shape;220;p14"/>
              <p:cNvSpPr/>
              <p:nvPr/>
            </p:nvSpPr>
            <p:spPr>
              <a:xfrm>
                <a:off x="542727" y="447756"/>
                <a:ext cx="174335" cy="174335"/>
              </a:xfrm>
              <a:prstGeom prst="plus">
                <a:avLst>
                  <a:gd fmla="val 37294" name="adj"/>
                </a:avLst>
              </a:prstGeom>
              <a:solidFill>
                <a:schemeClr val="lt1"/>
              </a:solidFill>
              <a:ln cap="flat" cmpd="sng" w="12700">
                <a:solidFill>
                  <a:schemeClr val="lt1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221" name="Google Shape;221;p14"/>
            <p:cNvGrpSpPr/>
            <p:nvPr/>
          </p:nvGrpSpPr>
          <p:grpSpPr>
            <a:xfrm>
              <a:off x="912224" y="133720"/>
              <a:ext cx="283464" cy="283464"/>
              <a:chOff x="484632" y="393192"/>
              <a:chExt cx="283464" cy="283464"/>
            </a:xfrm>
          </p:grpSpPr>
          <p:sp>
            <p:nvSpPr>
              <p:cNvPr id="222" name="Google Shape;222;p14"/>
              <p:cNvSpPr/>
              <p:nvPr/>
            </p:nvSpPr>
            <p:spPr>
              <a:xfrm>
                <a:off x="484632" y="393192"/>
                <a:ext cx="283464" cy="283464"/>
              </a:xfrm>
              <a:prstGeom prst="ellipse">
                <a:avLst/>
              </a:prstGeom>
              <a:solidFill>
                <a:srgbClr val="92D050"/>
              </a:solidFill>
              <a:ln cap="flat" cmpd="sng" w="12700">
                <a:solidFill>
                  <a:srgbClr val="92D050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23" name="Google Shape;223;p14"/>
              <p:cNvSpPr/>
              <p:nvPr/>
            </p:nvSpPr>
            <p:spPr>
              <a:xfrm>
                <a:off x="542727" y="447756"/>
                <a:ext cx="174335" cy="174335"/>
              </a:xfrm>
              <a:prstGeom prst="plus">
                <a:avLst>
                  <a:gd fmla="val 37294" name="adj"/>
                </a:avLst>
              </a:prstGeom>
              <a:solidFill>
                <a:schemeClr val="lt1"/>
              </a:solidFill>
              <a:ln cap="flat" cmpd="sng" w="12700">
                <a:solidFill>
                  <a:schemeClr val="lt1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  <p:grpSp>
        <p:nvGrpSpPr>
          <p:cNvPr id="224" name="Google Shape;224;p14"/>
          <p:cNvGrpSpPr/>
          <p:nvPr/>
        </p:nvGrpSpPr>
        <p:grpSpPr>
          <a:xfrm>
            <a:off x="3509550" y="4742087"/>
            <a:ext cx="283464" cy="283464"/>
            <a:chOff x="484632" y="393192"/>
            <a:chExt cx="283464" cy="283464"/>
          </a:xfrm>
        </p:grpSpPr>
        <p:sp>
          <p:nvSpPr>
            <p:cNvPr id="225" name="Google Shape;225;p14"/>
            <p:cNvSpPr/>
            <p:nvPr/>
          </p:nvSpPr>
          <p:spPr>
            <a:xfrm>
              <a:off x="484632" y="393192"/>
              <a:ext cx="283464" cy="283464"/>
            </a:xfrm>
            <a:prstGeom prst="ellipse">
              <a:avLst/>
            </a:prstGeom>
            <a:solidFill>
              <a:srgbClr val="92D050"/>
            </a:solidFill>
            <a:ln cap="flat" cmpd="sng" w="12700">
              <a:solidFill>
                <a:srgbClr val="92D050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26" name="Google Shape;226;p14"/>
            <p:cNvSpPr/>
            <p:nvPr/>
          </p:nvSpPr>
          <p:spPr>
            <a:xfrm>
              <a:off x="542727" y="447756"/>
              <a:ext cx="174335" cy="174335"/>
            </a:xfrm>
            <a:prstGeom prst="plus">
              <a:avLst>
                <a:gd fmla="val 37294" name="adj"/>
              </a:avLst>
            </a:prstGeom>
            <a:solidFill>
              <a:schemeClr val="lt1"/>
            </a:solidFill>
            <a:ln cap="flat" cmpd="sng" w="12700">
              <a:solidFill>
                <a:schemeClr val="lt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227" name="Google Shape;227;p14"/>
          <p:cNvGrpSpPr/>
          <p:nvPr/>
        </p:nvGrpSpPr>
        <p:grpSpPr>
          <a:xfrm>
            <a:off x="3509550" y="2473740"/>
            <a:ext cx="283464" cy="283464"/>
            <a:chOff x="1973468" y="128032"/>
            <a:chExt cx="283464" cy="283464"/>
          </a:xfrm>
        </p:grpSpPr>
        <p:sp>
          <p:nvSpPr>
            <p:cNvPr id="228" name="Google Shape;228;p14"/>
            <p:cNvSpPr/>
            <p:nvPr/>
          </p:nvSpPr>
          <p:spPr>
            <a:xfrm>
              <a:off x="1973468" y="128032"/>
              <a:ext cx="283464" cy="283464"/>
            </a:xfrm>
            <a:prstGeom prst="ellipse">
              <a:avLst/>
            </a:prstGeom>
            <a:solidFill>
              <a:srgbClr val="92D050"/>
            </a:solidFill>
            <a:ln cap="flat" cmpd="sng" w="12700">
              <a:solidFill>
                <a:srgbClr val="92D050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29" name="Google Shape;229;p14"/>
            <p:cNvSpPr/>
            <p:nvPr/>
          </p:nvSpPr>
          <p:spPr>
            <a:xfrm>
              <a:off x="2019156" y="242380"/>
              <a:ext cx="192088" cy="54768"/>
            </a:xfrm>
            <a:prstGeom prst="rect">
              <a:avLst/>
            </a:prstGeom>
            <a:solidFill>
              <a:schemeClr val="lt1"/>
            </a:solidFill>
            <a:ln cap="flat" cmpd="sng" w="12700">
              <a:solidFill>
                <a:schemeClr val="lt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230" name="Google Shape;230;p14"/>
          <p:cNvGrpSpPr/>
          <p:nvPr/>
        </p:nvGrpSpPr>
        <p:grpSpPr>
          <a:xfrm>
            <a:off x="3187561" y="3611243"/>
            <a:ext cx="605453" cy="283464"/>
            <a:chOff x="2341021" y="128497"/>
            <a:chExt cx="605453" cy="283464"/>
          </a:xfrm>
        </p:grpSpPr>
        <p:grpSp>
          <p:nvGrpSpPr>
            <p:cNvPr id="231" name="Google Shape;231;p14"/>
            <p:cNvGrpSpPr/>
            <p:nvPr/>
          </p:nvGrpSpPr>
          <p:grpSpPr>
            <a:xfrm>
              <a:off x="2341021" y="128497"/>
              <a:ext cx="283464" cy="283464"/>
              <a:chOff x="1973468" y="128032"/>
              <a:chExt cx="283464" cy="283464"/>
            </a:xfrm>
          </p:grpSpPr>
          <p:sp>
            <p:nvSpPr>
              <p:cNvPr id="232" name="Google Shape;232;p14"/>
              <p:cNvSpPr/>
              <p:nvPr/>
            </p:nvSpPr>
            <p:spPr>
              <a:xfrm>
                <a:off x="1973468" y="128032"/>
                <a:ext cx="283464" cy="283464"/>
              </a:xfrm>
              <a:prstGeom prst="ellipse">
                <a:avLst/>
              </a:prstGeom>
              <a:solidFill>
                <a:srgbClr val="92D050"/>
              </a:solidFill>
              <a:ln cap="flat" cmpd="sng" w="12700">
                <a:solidFill>
                  <a:srgbClr val="92D050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33" name="Google Shape;233;p14"/>
              <p:cNvSpPr/>
              <p:nvPr/>
            </p:nvSpPr>
            <p:spPr>
              <a:xfrm>
                <a:off x="2019156" y="242380"/>
                <a:ext cx="192088" cy="54768"/>
              </a:xfrm>
              <a:prstGeom prst="rect">
                <a:avLst/>
              </a:prstGeom>
              <a:solidFill>
                <a:schemeClr val="lt1"/>
              </a:solidFill>
              <a:ln cap="flat" cmpd="sng" w="12700">
                <a:solidFill>
                  <a:schemeClr val="lt1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234" name="Google Shape;234;p14"/>
            <p:cNvGrpSpPr/>
            <p:nvPr/>
          </p:nvGrpSpPr>
          <p:grpSpPr>
            <a:xfrm>
              <a:off x="2663010" y="128497"/>
              <a:ext cx="283464" cy="283464"/>
              <a:chOff x="1973468" y="128032"/>
              <a:chExt cx="283464" cy="283464"/>
            </a:xfrm>
          </p:grpSpPr>
          <p:sp>
            <p:nvSpPr>
              <p:cNvPr id="235" name="Google Shape;235;p14"/>
              <p:cNvSpPr/>
              <p:nvPr/>
            </p:nvSpPr>
            <p:spPr>
              <a:xfrm>
                <a:off x="1973468" y="128032"/>
                <a:ext cx="283464" cy="283464"/>
              </a:xfrm>
              <a:prstGeom prst="ellipse">
                <a:avLst/>
              </a:prstGeom>
              <a:solidFill>
                <a:srgbClr val="92D050"/>
              </a:solidFill>
              <a:ln cap="flat" cmpd="sng" w="12700">
                <a:solidFill>
                  <a:srgbClr val="92D050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36" name="Google Shape;236;p14"/>
              <p:cNvSpPr/>
              <p:nvPr/>
            </p:nvSpPr>
            <p:spPr>
              <a:xfrm>
                <a:off x="2019156" y="242380"/>
                <a:ext cx="192088" cy="54768"/>
              </a:xfrm>
              <a:prstGeom prst="rect">
                <a:avLst/>
              </a:prstGeom>
              <a:solidFill>
                <a:schemeClr val="lt1"/>
              </a:solidFill>
              <a:ln cap="flat" cmpd="sng" w="12700">
                <a:solidFill>
                  <a:schemeClr val="lt1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40" name="Shape 2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" name="Google Shape;241;p15"/>
          <p:cNvSpPr/>
          <p:nvPr/>
        </p:nvSpPr>
        <p:spPr>
          <a:xfrm>
            <a:off x="8982075" y="1"/>
            <a:ext cx="3209925" cy="6858000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2" name="Google Shape;242;p15"/>
          <p:cNvSpPr txBox="1"/>
          <p:nvPr/>
        </p:nvSpPr>
        <p:spPr>
          <a:xfrm>
            <a:off x="190742" y="710932"/>
            <a:ext cx="2060726" cy="40011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de-AT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Competence 1</a:t>
            </a:r>
            <a:endParaRPr/>
          </a:p>
        </p:txBody>
      </p:sp>
      <p:sp>
        <p:nvSpPr>
          <p:cNvPr id="243" name="Google Shape;243;p15"/>
          <p:cNvSpPr txBox="1"/>
          <p:nvPr/>
        </p:nvSpPr>
        <p:spPr>
          <a:xfrm>
            <a:off x="237661" y="1272274"/>
            <a:ext cx="2058817" cy="181588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de-AT" sz="1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Description of the competence description of the competence description of the competence description of the</a:t>
            </a:r>
            <a:endParaRPr/>
          </a:p>
        </p:txBody>
      </p:sp>
      <p:sp>
        <p:nvSpPr>
          <p:cNvPr id="244" name="Google Shape;244;p15"/>
          <p:cNvSpPr txBox="1"/>
          <p:nvPr/>
        </p:nvSpPr>
        <p:spPr>
          <a:xfrm>
            <a:off x="5511801" y="2433788"/>
            <a:ext cx="2305050" cy="64633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de-AT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Description of the knowledge</a:t>
            </a:r>
            <a:endParaRPr/>
          </a:p>
        </p:txBody>
      </p:sp>
      <p:sp>
        <p:nvSpPr>
          <p:cNvPr id="245" name="Google Shape;245;p15"/>
          <p:cNvSpPr txBox="1"/>
          <p:nvPr/>
        </p:nvSpPr>
        <p:spPr>
          <a:xfrm>
            <a:off x="5487186" y="1524615"/>
            <a:ext cx="2132632" cy="64633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de-AT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Description of the skills</a:t>
            </a:r>
            <a:endParaRPr/>
          </a:p>
        </p:txBody>
      </p:sp>
      <p:sp>
        <p:nvSpPr>
          <p:cNvPr id="246" name="Google Shape;246;p15"/>
          <p:cNvSpPr txBox="1"/>
          <p:nvPr/>
        </p:nvSpPr>
        <p:spPr>
          <a:xfrm>
            <a:off x="5476875" y="479207"/>
            <a:ext cx="2132632" cy="64633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de-AT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Description of the attitude</a:t>
            </a:r>
            <a:endParaRPr/>
          </a:p>
        </p:txBody>
      </p:sp>
      <p:sp>
        <p:nvSpPr>
          <p:cNvPr id="247" name="Google Shape;247;p15"/>
          <p:cNvSpPr txBox="1"/>
          <p:nvPr/>
        </p:nvSpPr>
        <p:spPr>
          <a:xfrm>
            <a:off x="190742" y="3662364"/>
            <a:ext cx="2060726" cy="40011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de-AT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Competence 2</a:t>
            </a:r>
            <a:endParaRPr/>
          </a:p>
        </p:txBody>
      </p:sp>
      <p:sp>
        <p:nvSpPr>
          <p:cNvPr id="248" name="Google Shape;248;p15"/>
          <p:cNvSpPr txBox="1"/>
          <p:nvPr/>
        </p:nvSpPr>
        <p:spPr>
          <a:xfrm>
            <a:off x="237661" y="4223706"/>
            <a:ext cx="2058817" cy="181588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de-AT" sz="1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Description of the competence description of the competence description of the competence description of the</a:t>
            </a:r>
            <a:endParaRPr/>
          </a:p>
        </p:txBody>
      </p:sp>
      <p:sp>
        <p:nvSpPr>
          <p:cNvPr id="249" name="Google Shape;249;p15"/>
          <p:cNvSpPr txBox="1"/>
          <p:nvPr/>
        </p:nvSpPr>
        <p:spPr>
          <a:xfrm>
            <a:off x="5511799" y="5643652"/>
            <a:ext cx="2305051" cy="64633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de-AT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Description of the knowledge</a:t>
            </a:r>
            <a:endParaRPr/>
          </a:p>
        </p:txBody>
      </p:sp>
      <p:sp>
        <p:nvSpPr>
          <p:cNvPr id="250" name="Google Shape;250;p15"/>
          <p:cNvSpPr txBox="1"/>
          <p:nvPr/>
        </p:nvSpPr>
        <p:spPr>
          <a:xfrm>
            <a:off x="5487185" y="4734479"/>
            <a:ext cx="2132632" cy="64633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de-AT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Description of the skills</a:t>
            </a:r>
            <a:endParaRPr/>
          </a:p>
        </p:txBody>
      </p:sp>
      <p:sp>
        <p:nvSpPr>
          <p:cNvPr id="251" name="Google Shape;251;p15"/>
          <p:cNvSpPr txBox="1"/>
          <p:nvPr/>
        </p:nvSpPr>
        <p:spPr>
          <a:xfrm>
            <a:off x="5476874" y="3689071"/>
            <a:ext cx="2132632" cy="64633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de-AT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Description of the attitudes</a:t>
            </a:r>
            <a:endParaRPr/>
          </a:p>
        </p:txBody>
      </p:sp>
      <p:grpSp>
        <p:nvGrpSpPr>
          <p:cNvPr id="252" name="Google Shape;252;p15"/>
          <p:cNvGrpSpPr/>
          <p:nvPr/>
        </p:nvGrpSpPr>
        <p:grpSpPr>
          <a:xfrm>
            <a:off x="497823" y="1143110"/>
            <a:ext cx="4855043" cy="4646868"/>
            <a:chOff x="1416050" y="1125538"/>
            <a:chExt cx="4855043" cy="4646868"/>
          </a:xfrm>
        </p:grpSpPr>
        <p:sp>
          <p:nvSpPr>
            <p:cNvPr id="253" name="Google Shape;253;p15"/>
            <p:cNvSpPr/>
            <p:nvPr/>
          </p:nvSpPr>
          <p:spPr>
            <a:xfrm>
              <a:off x="1416050" y="1125538"/>
              <a:ext cx="4679950" cy="4646868"/>
            </a:xfrm>
            <a:prstGeom prst="pie">
              <a:avLst>
                <a:gd fmla="val 16207640" name="adj1"/>
                <a:gd fmla="val 5377568" name="adj2"/>
              </a:avLst>
            </a:prstGeom>
            <a:solidFill>
              <a:schemeClr val="lt1"/>
            </a:solidFill>
            <a:ln cap="flat" cmpd="sng" w="12700">
              <a:solidFill>
                <a:srgbClr val="31538F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4" name="Google Shape;254;p15"/>
            <p:cNvSpPr/>
            <p:nvPr/>
          </p:nvSpPr>
          <p:spPr>
            <a:xfrm>
              <a:off x="2021356" y="1736725"/>
              <a:ext cx="3469338" cy="3444814"/>
            </a:xfrm>
            <a:prstGeom prst="pie">
              <a:avLst>
                <a:gd fmla="val 16207640" name="adj1"/>
                <a:gd fmla="val 5377568" name="adj2"/>
              </a:avLst>
            </a:prstGeom>
            <a:solidFill>
              <a:schemeClr val="lt1"/>
            </a:solidFill>
            <a:ln cap="flat" cmpd="sng" w="12700">
              <a:solidFill>
                <a:srgbClr val="31538F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5" name="Google Shape;255;p15"/>
            <p:cNvSpPr/>
            <p:nvPr/>
          </p:nvSpPr>
          <p:spPr>
            <a:xfrm>
              <a:off x="2631591" y="2368046"/>
              <a:ext cx="2248868" cy="2232972"/>
            </a:xfrm>
            <a:prstGeom prst="pie">
              <a:avLst>
                <a:gd fmla="val 16207640" name="adj1"/>
                <a:gd fmla="val 5377568" name="adj2"/>
              </a:avLst>
            </a:prstGeom>
            <a:solidFill>
              <a:schemeClr val="lt1"/>
            </a:solidFill>
            <a:ln cap="flat" cmpd="sng" w="12700">
              <a:solidFill>
                <a:srgbClr val="31538F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6" name="Google Shape;256;p15"/>
            <p:cNvSpPr/>
            <p:nvPr/>
          </p:nvSpPr>
          <p:spPr>
            <a:xfrm flipH="1" rot="10800000">
              <a:off x="3145790" y="2928980"/>
              <a:ext cx="1220470" cy="1060304"/>
            </a:xfrm>
            <a:prstGeom prst="pie">
              <a:avLst>
                <a:gd fmla="val 16207640" name="adj1"/>
                <a:gd fmla="val 5377568" name="adj2"/>
              </a:avLst>
            </a:prstGeom>
            <a:solidFill>
              <a:schemeClr val="lt1"/>
            </a:solidFill>
            <a:ln cap="flat" cmpd="sng" w="12700">
              <a:solidFill>
                <a:srgbClr val="31538F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cxnSp>
          <p:nvCxnSpPr>
            <p:cNvPr id="257" name="Google Shape;257;p15"/>
            <p:cNvCxnSpPr/>
            <p:nvPr/>
          </p:nvCxnSpPr>
          <p:spPr>
            <a:xfrm flipH="1" rot="10800000">
              <a:off x="3756025" y="3429000"/>
              <a:ext cx="2515068" cy="2"/>
            </a:xfrm>
            <a:prstGeom prst="straightConnector1">
              <a:avLst/>
            </a:prstGeom>
            <a:noFill/>
            <a:ln cap="flat" cmpd="sng" w="57150">
              <a:solidFill>
                <a:schemeClr val="dk1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cxnSp>
          <p:nvCxnSpPr>
            <p:cNvPr id="258" name="Google Shape;258;p15"/>
            <p:cNvCxnSpPr/>
            <p:nvPr/>
          </p:nvCxnSpPr>
          <p:spPr>
            <a:xfrm>
              <a:off x="3756025" y="3429000"/>
              <a:ext cx="2218841" cy="1258055"/>
            </a:xfrm>
            <a:prstGeom prst="straightConnector1">
              <a:avLst/>
            </a:prstGeom>
            <a:noFill/>
            <a:ln cap="flat" cmpd="sng" w="9525">
              <a:solidFill>
                <a:schemeClr val="dk1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cxnSp>
          <p:nvCxnSpPr>
            <p:cNvPr id="259" name="Google Shape;259;p15"/>
            <p:cNvCxnSpPr/>
            <p:nvPr/>
          </p:nvCxnSpPr>
          <p:spPr>
            <a:xfrm>
              <a:off x="3756025" y="3429000"/>
              <a:ext cx="1503759" cy="2232972"/>
            </a:xfrm>
            <a:prstGeom prst="straightConnector1">
              <a:avLst/>
            </a:prstGeom>
            <a:noFill/>
            <a:ln cap="flat" cmpd="sng" w="9525">
              <a:solidFill>
                <a:schemeClr val="dk1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cxnSp>
          <p:nvCxnSpPr>
            <p:cNvPr id="260" name="Google Shape;260;p15"/>
            <p:cNvCxnSpPr/>
            <p:nvPr/>
          </p:nvCxnSpPr>
          <p:spPr>
            <a:xfrm flipH="1" rot="10800000">
              <a:off x="3770245" y="2236920"/>
              <a:ext cx="2253202" cy="1192080"/>
            </a:xfrm>
            <a:prstGeom prst="straightConnector1">
              <a:avLst/>
            </a:prstGeom>
            <a:noFill/>
            <a:ln cap="flat" cmpd="sng" w="9525">
              <a:solidFill>
                <a:schemeClr val="dk1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cxnSp>
          <p:nvCxnSpPr>
            <p:cNvPr id="261" name="Google Shape;261;p15"/>
            <p:cNvCxnSpPr/>
            <p:nvPr/>
          </p:nvCxnSpPr>
          <p:spPr>
            <a:xfrm flipH="1" rot="10800000">
              <a:off x="3756025" y="1391590"/>
              <a:ext cx="1503759" cy="2037410"/>
            </a:xfrm>
            <a:prstGeom prst="straightConnector1">
              <a:avLst/>
            </a:prstGeom>
            <a:noFill/>
            <a:ln cap="flat" cmpd="sng" w="9525">
              <a:solidFill>
                <a:schemeClr val="dk1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</p:grpSp>
      <p:grpSp>
        <p:nvGrpSpPr>
          <p:cNvPr id="262" name="Google Shape;262;p15"/>
          <p:cNvGrpSpPr/>
          <p:nvPr/>
        </p:nvGrpSpPr>
        <p:grpSpPr>
          <a:xfrm>
            <a:off x="2118225" y="1348208"/>
            <a:ext cx="602675" cy="283464"/>
            <a:chOff x="593013" y="133720"/>
            <a:chExt cx="602675" cy="283464"/>
          </a:xfrm>
        </p:grpSpPr>
        <p:grpSp>
          <p:nvGrpSpPr>
            <p:cNvPr id="263" name="Google Shape;263;p15"/>
            <p:cNvGrpSpPr/>
            <p:nvPr/>
          </p:nvGrpSpPr>
          <p:grpSpPr>
            <a:xfrm>
              <a:off x="593013" y="133720"/>
              <a:ext cx="283464" cy="283464"/>
              <a:chOff x="484632" y="393192"/>
              <a:chExt cx="283464" cy="283464"/>
            </a:xfrm>
          </p:grpSpPr>
          <p:sp>
            <p:nvSpPr>
              <p:cNvPr id="264" name="Google Shape;264;p15"/>
              <p:cNvSpPr/>
              <p:nvPr/>
            </p:nvSpPr>
            <p:spPr>
              <a:xfrm>
                <a:off x="484632" y="393192"/>
                <a:ext cx="283464" cy="283464"/>
              </a:xfrm>
              <a:prstGeom prst="ellipse">
                <a:avLst/>
              </a:prstGeom>
              <a:solidFill>
                <a:srgbClr val="92D050"/>
              </a:solidFill>
              <a:ln cap="flat" cmpd="sng" w="12700">
                <a:solidFill>
                  <a:srgbClr val="92D050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65" name="Google Shape;265;p15"/>
              <p:cNvSpPr/>
              <p:nvPr/>
            </p:nvSpPr>
            <p:spPr>
              <a:xfrm>
                <a:off x="542727" y="447756"/>
                <a:ext cx="174335" cy="174335"/>
              </a:xfrm>
              <a:prstGeom prst="plus">
                <a:avLst>
                  <a:gd fmla="val 37294" name="adj"/>
                </a:avLst>
              </a:prstGeom>
              <a:solidFill>
                <a:schemeClr val="lt1"/>
              </a:solidFill>
              <a:ln cap="flat" cmpd="sng" w="12700">
                <a:solidFill>
                  <a:schemeClr val="lt1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266" name="Google Shape;266;p15"/>
            <p:cNvGrpSpPr/>
            <p:nvPr/>
          </p:nvGrpSpPr>
          <p:grpSpPr>
            <a:xfrm>
              <a:off x="912224" y="133720"/>
              <a:ext cx="283464" cy="283464"/>
              <a:chOff x="484632" y="393192"/>
              <a:chExt cx="283464" cy="283464"/>
            </a:xfrm>
          </p:grpSpPr>
          <p:sp>
            <p:nvSpPr>
              <p:cNvPr id="267" name="Google Shape;267;p15"/>
              <p:cNvSpPr/>
              <p:nvPr/>
            </p:nvSpPr>
            <p:spPr>
              <a:xfrm>
                <a:off x="484632" y="393192"/>
                <a:ext cx="283464" cy="283464"/>
              </a:xfrm>
              <a:prstGeom prst="ellipse">
                <a:avLst/>
              </a:prstGeom>
              <a:solidFill>
                <a:srgbClr val="92D050"/>
              </a:solidFill>
              <a:ln cap="flat" cmpd="sng" w="12700">
                <a:solidFill>
                  <a:srgbClr val="92D050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68" name="Google Shape;268;p15"/>
              <p:cNvSpPr/>
              <p:nvPr/>
            </p:nvSpPr>
            <p:spPr>
              <a:xfrm>
                <a:off x="542727" y="447756"/>
                <a:ext cx="174335" cy="174335"/>
              </a:xfrm>
              <a:prstGeom prst="plus">
                <a:avLst>
                  <a:gd fmla="val 37294" name="adj"/>
                </a:avLst>
              </a:prstGeom>
              <a:solidFill>
                <a:schemeClr val="lt1"/>
              </a:solidFill>
              <a:ln cap="flat" cmpd="sng" w="12700">
                <a:solidFill>
                  <a:schemeClr val="lt1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  <p:grpSp>
        <p:nvGrpSpPr>
          <p:cNvPr id="269" name="Google Shape;269;p15"/>
          <p:cNvGrpSpPr/>
          <p:nvPr/>
        </p:nvGrpSpPr>
        <p:grpSpPr>
          <a:xfrm>
            <a:off x="2437436" y="1921781"/>
            <a:ext cx="283464" cy="283464"/>
            <a:chOff x="484632" y="393192"/>
            <a:chExt cx="283464" cy="283464"/>
          </a:xfrm>
        </p:grpSpPr>
        <p:sp>
          <p:nvSpPr>
            <p:cNvPr id="270" name="Google Shape;270;p15"/>
            <p:cNvSpPr/>
            <p:nvPr/>
          </p:nvSpPr>
          <p:spPr>
            <a:xfrm>
              <a:off x="484632" y="393192"/>
              <a:ext cx="283464" cy="283464"/>
            </a:xfrm>
            <a:prstGeom prst="ellipse">
              <a:avLst/>
            </a:prstGeom>
            <a:solidFill>
              <a:srgbClr val="92D050"/>
            </a:solidFill>
            <a:ln cap="flat" cmpd="sng" w="12700">
              <a:solidFill>
                <a:srgbClr val="92D050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1" name="Google Shape;271;p15"/>
            <p:cNvSpPr/>
            <p:nvPr/>
          </p:nvSpPr>
          <p:spPr>
            <a:xfrm>
              <a:off x="542727" y="447756"/>
              <a:ext cx="174335" cy="174335"/>
            </a:xfrm>
            <a:prstGeom prst="plus">
              <a:avLst>
                <a:gd fmla="val 37294" name="adj"/>
              </a:avLst>
            </a:prstGeom>
            <a:solidFill>
              <a:schemeClr val="lt1"/>
            </a:solidFill>
            <a:ln cap="flat" cmpd="sng" w="12700">
              <a:solidFill>
                <a:schemeClr val="lt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272" name="Google Shape;272;p15"/>
          <p:cNvGrpSpPr/>
          <p:nvPr/>
        </p:nvGrpSpPr>
        <p:grpSpPr>
          <a:xfrm>
            <a:off x="2437436" y="4198279"/>
            <a:ext cx="283464" cy="283464"/>
            <a:chOff x="1973468" y="128032"/>
            <a:chExt cx="283464" cy="283464"/>
          </a:xfrm>
        </p:grpSpPr>
        <p:sp>
          <p:nvSpPr>
            <p:cNvPr id="273" name="Google Shape;273;p15"/>
            <p:cNvSpPr/>
            <p:nvPr/>
          </p:nvSpPr>
          <p:spPr>
            <a:xfrm>
              <a:off x="1973468" y="128032"/>
              <a:ext cx="283464" cy="283464"/>
            </a:xfrm>
            <a:prstGeom prst="ellipse">
              <a:avLst/>
            </a:prstGeom>
            <a:solidFill>
              <a:srgbClr val="92D050"/>
            </a:solidFill>
            <a:ln cap="flat" cmpd="sng" w="12700">
              <a:solidFill>
                <a:srgbClr val="92D050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4" name="Google Shape;274;p15"/>
            <p:cNvSpPr/>
            <p:nvPr/>
          </p:nvSpPr>
          <p:spPr>
            <a:xfrm>
              <a:off x="2019156" y="242380"/>
              <a:ext cx="192088" cy="54768"/>
            </a:xfrm>
            <a:prstGeom prst="rect">
              <a:avLst/>
            </a:prstGeom>
            <a:solidFill>
              <a:schemeClr val="lt1"/>
            </a:solidFill>
            <a:ln cap="flat" cmpd="sng" w="12700">
              <a:solidFill>
                <a:schemeClr val="lt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275" name="Google Shape;275;p15"/>
          <p:cNvGrpSpPr/>
          <p:nvPr/>
        </p:nvGrpSpPr>
        <p:grpSpPr>
          <a:xfrm>
            <a:off x="2115447" y="3068926"/>
            <a:ext cx="605453" cy="283464"/>
            <a:chOff x="2341021" y="128497"/>
            <a:chExt cx="605453" cy="283464"/>
          </a:xfrm>
        </p:grpSpPr>
        <p:grpSp>
          <p:nvGrpSpPr>
            <p:cNvPr id="276" name="Google Shape;276;p15"/>
            <p:cNvGrpSpPr/>
            <p:nvPr/>
          </p:nvGrpSpPr>
          <p:grpSpPr>
            <a:xfrm>
              <a:off x="2341021" y="128497"/>
              <a:ext cx="283464" cy="283464"/>
              <a:chOff x="1973468" y="128032"/>
              <a:chExt cx="283464" cy="283464"/>
            </a:xfrm>
          </p:grpSpPr>
          <p:sp>
            <p:nvSpPr>
              <p:cNvPr id="277" name="Google Shape;277;p15"/>
              <p:cNvSpPr/>
              <p:nvPr/>
            </p:nvSpPr>
            <p:spPr>
              <a:xfrm>
                <a:off x="1973468" y="128032"/>
                <a:ext cx="283464" cy="283464"/>
              </a:xfrm>
              <a:prstGeom prst="ellipse">
                <a:avLst/>
              </a:prstGeom>
              <a:solidFill>
                <a:srgbClr val="92D050"/>
              </a:solidFill>
              <a:ln cap="flat" cmpd="sng" w="12700">
                <a:solidFill>
                  <a:srgbClr val="92D050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78" name="Google Shape;278;p15"/>
              <p:cNvSpPr/>
              <p:nvPr/>
            </p:nvSpPr>
            <p:spPr>
              <a:xfrm>
                <a:off x="2019156" y="242380"/>
                <a:ext cx="192088" cy="54768"/>
              </a:xfrm>
              <a:prstGeom prst="rect">
                <a:avLst/>
              </a:prstGeom>
              <a:solidFill>
                <a:schemeClr val="lt1"/>
              </a:solidFill>
              <a:ln cap="flat" cmpd="sng" w="12700">
                <a:solidFill>
                  <a:schemeClr val="lt1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279" name="Google Shape;279;p15"/>
            <p:cNvGrpSpPr/>
            <p:nvPr/>
          </p:nvGrpSpPr>
          <p:grpSpPr>
            <a:xfrm>
              <a:off x="2663010" y="128497"/>
              <a:ext cx="283464" cy="283464"/>
              <a:chOff x="1973468" y="128032"/>
              <a:chExt cx="283464" cy="283464"/>
            </a:xfrm>
          </p:grpSpPr>
          <p:sp>
            <p:nvSpPr>
              <p:cNvPr id="280" name="Google Shape;280;p15"/>
              <p:cNvSpPr/>
              <p:nvPr/>
            </p:nvSpPr>
            <p:spPr>
              <a:xfrm>
                <a:off x="1973468" y="128032"/>
                <a:ext cx="283464" cy="283464"/>
              </a:xfrm>
              <a:prstGeom prst="ellipse">
                <a:avLst/>
              </a:prstGeom>
              <a:solidFill>
                <a:srgbClr val="92D050"/>
              </a:solidFill>
              <a:ln cap="flat" cmpd="sng" w="12700">
                <a:solidFill>
                  <a:srgbClr val="92D050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81" name="Google Shape;281;p15"/>
              <p:cNvSpPr/>
              <p:nvPr/>
            </p:nvSpPr>
            <p:spPr>
              <a:xfrm>
                <a:off x="2019156" y="242380"/>
                <a:ext cx="192088" cy="54768"/>
              </a:xfrm>
              <a:prstGeom prst="rect">
                <a:avLst/>
              </a:prstGeom>
              <a:solidFill>
                <a:schemeClr val="lt1"/>
              </a:solidFill>
              <a:ln cap="flat" cmpd="sng" w="12700">
                <a:solidFill>
                  <a:schemeClr val="lt1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  <p:grpSp>
        <p:nvGrpSpPr>
          <p:cNvPr id="282" name="Google Shape;282;p15"/>
          <p:cNvGrpSpPr/>
          <p:nvPr/>
        </p:nvGrpSpPr>
        <p:grpSpPr>
          <a:xfrm>
            <a:off x="2118225" y="5329122"/>
            <a:ext cx="602675" cy="283464"/>
            <a:chOff x="593013" y="133720"/>
            <a:chExt cx="602675" cy="283464"/>
          </a:xfrm>
        </p:grpSpPr>
        <p:grpSp>
          <p:nvGrpSpPr>
            <p:cNvPr id="283" name="Google Shape;283;p15"/>
            <p:cNvGrpSpPr/>
            <p:nvPr/>
          </p:nvGrpSpPr>
          <p:grpSpPr>
            <a:xfrm>
              <a:off x="593013" y="133720"/>
              <a:ext cx="283464" cy="283464"/>
              <a:chOff x="484632" y="393192"/>
              <a:chExt cx="283464" cy="283464"/>
            </a:xfrm>
          </p:grpSpPr>
          <p:sp>
            <p:nvSpPr>
              <p:cNvPr id="284" name="Google Shape;284;p15"/>
              <p:cNvSpPr/>
              <p:nvPr/>
            </p:nvSpPr>
            <p:spPr>
              <a:xfrm>
                <a:off x="484632" y="393192"/>
                <a:ext cx="283464" cy="283464"/>
              </a:xfrm>
              <a:prstGeom prst="ellipse">
                <a:avLst/>
              </a:prstGeom>
              <a:solidFill>
                <a:srgbClr val="92D050"/>
              </a:solidFill>
              <a:ln cap="flat" cmpd="sng" w="12700">
                <a:solidFill>
                  <a:srgbClr val="92D050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85" name="Google Shape;285;p15"/>
              <p:cNvSpPr/>
              <p:nvPr/>
            </p:nvSpPr>
            <p:spPr>
              <a:xfrm>
                <a:off x="542727" y="447756"/>
                <a:ext cx="174335" cy="174335"/>
              </a:xfrm>
              <a:prstGeom prst="plus">
                <a:avLst>
                  <a:gd fmla="val 37294" name="adj"/>
                </a:avLst>
              </a:prstGeom>
              <a:solidFill>
                <a:schemeClr val="lt1"/>
              </a:solidFill>
              <a:ln cap="flat" cmpd="sng" w="12700">
                <a:solidFill>
                  <a:schemeClr val="lt1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286" name="Google Shape;286;p15"/>
            <p:cNvGrpSpPr/>
            <p:nvPr/>
          </p:nvGrpSpPr>
          <p:grpSpPr>
            <a:xfrm>
              <a:off x="912224" y="133720"/>
              <a:ext cx="283464" cy="283464"/>
              <a:chOff x="484632" y="393192"/>
              <a:chExt cx="283464" cy="283464"/>
            </a:xfrm>
          </p:grpSpPr>
          <p:sp>
            <p:nvSpPr>
              <p:cNvPr id="287" name="Google Shape;287;p15"/>
              <p:cNvSpPr/>
              <p:nvPr/>
            </p:nvSpPr>
            <p:spPr>
              <a:xfrm>
                <a:off x="484632" y="393192"/>
                <a:ext cx="283464" cy="283464"/>
              </a:xfrm>
              <a:prstGeom prst="ellipse">
                <a:avLst/>
              </a:prstGeom>
              <a:solidFill>
                <a:srgbClr val="92D050"/>
              </a:solidFill>
              <a:ln cap="flat" cmpd="sng" w="12700">
                <a:solidFill>
                  <a:srgbClr val="92D050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88" name="Google Shape;288;p15"/>
              <p:cNvSpPr/>
              <p:nvPr/>
            </p:nvSpPr>
            <p:spPr>
              <a:xfrm>
                <a:off x="542727" y="447756"/>
                <a:ext cx="174335" cy="174335"/>
              </a:xfrm>
              <a:prstGeom prst="plus">
                <a:avLst>
                  <a:gd fmla="val 37294" name="adj"/>
                </a:avLst>
              </a:prstGeom>
              <a:solidFill>
                <a:schemeClr val="lt1"/>
              </a:solidFill>
              <a:ln cap="flat" cmpd="sng" w="12700">
                <a:solidFill>
                  <a:schemeClr val="lt1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  <p:grpSp>
        <p:nvGrpSpPr>
          <p:cNvPr id="289" name="Google Shape;289;p15"/>
          <p:cNvGrpSpPr/>
          <p:nvPr/>
        </p:nvGrpSpPr>
        <p:grpSpPr>
          <a:xfrm>
            <a:off x="2437436" y="4763701"/>
            <a:ext cx="283464" cy="283464"/>
            <a:chOff x="484632" y="393192"/>
            <a:chExt cx="283464" cy="283464"/>
          </a:xfrm>
        </p:grpSpPr>
        <p:sp>
          <p:nvSpPr>
            <p:cNvPr id="290" name="Google Shape;290;p15"/>
            <p:cNvSpPr/>
            <p:nvPr/>
          </p:nvSpPr>
          <p:spPr>
            <a:xfrm>
              <a:off x="484632" y="393192"/>
              <a:ext cx="283464" cy="283464"/>
            </a:xfrm>
            <a:prstGeom prst="ellipse">
              <a:avLst/>
            </a:prstGeom>
            <a:solidFill>
              <a:srgbClr val="92D050"/>
            </a:solidFill>
            <a:ln cap="flat" cmpd="sng" w="12700">
              <a:solidFill>
                <a:srgbClr val="92D050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1" name="Google Shape;291;p15"/>
            <p:cNvSpPr/>
            <p:nvPr/>
          </p:nvSpPr>
          <p:spPr>
            <a:xfrm>
              <a:off x="542727" y="447756"/>
              <a:ext cx="174335" cy="174335"/>
            </a:xfrm>
            <a:prstGeom prst="plus">
              <a:avLst>
                <a:gd fmla="val 37294" name="adj"/>
              </a:avLst>
            </a:prstGeom>
            <a:solidFill>
              <a:schemeClr val="lt1"/>
            </a:solidFill>
            <a:ln cap="flat" cmpd="sng" w="12700">
              <a:solidFill>
                <a:schemeClr val="lt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292" name="Google Shape;292;p15"/>
          <p:cNvGrpSpPr/>
          <p:nvPr/>
        </p:nvGrpSpPr>
        <p:grpSpPr>
          <a:xfrm>
            <a:off x="2437436" y="2495354"/>
            <a:ext cx="283464" cy="283464"/>
            <a:chOff x="1973468" y="128032"/>
            <a:chExt cx="283464" cy="283464"/>
          </a:xfrm>
        </p:grpSpPr>
        <p:sp>
          <p:nvSpPr>
            <p:cNvPr id="293" name="Google Shape;293;p15"/>
            <p:cNvSpPr/>
            <p:nvPr/>
          </p:nvSpPr>
          <p:spPr>
            <a:xfrm>
              <a:off x="1973468" y="128032"/>
              <a:ext cx="283464" cy="283464"/>
            </a:xfrm>
            <a:prstGeom prst="ellipse">
              <a:avLst/>
            </a:prstGeom>
            <a:solidFill>
              <a:srgbClr val="92D050"/>
            </a:solidFill>
            <a:ln cap="flat" cmpd="sng" w="12700">
              <a:solidFill>
                <a:srgbClr val="92D050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4" name="Google Shape;294;p15"/>
            <p:cNvSpPr/>
            <p:nvPr/>
          </p:nvSpPr>
          <p:spPr>
            <a:xfrm>
              <a:off x="2019156" y="242380"/>
              <a:ext cx="192088" cy="54768"/>
            </a:xfrm>
            <a:prstGeom prst="rect">
              <a:avLst/>
            </a:prstGeom>
            <a:solidFill>
              <a:schemeClr val="lt1"/>
            </a:solidFill>
            <a:ln cap="flat" cmpd="sng" w="12700">
              <a:solidFill>
                <a:schemeClr val="lt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295" name="Google Shape;295;p15"/>
          <p:cNvGrpSpPr/>
          <p:nvPr/>
        </p:nvGrpSpPr>
        <p:grpSpPr>
          <a:xfrm>
            <a:off x="2115447" y="3632857"/>
            <a:ext cx="605453" cy="283464"/>
            <a:chOff x="2341021" y="128497"/>
            <a:chExt cx="605453" cy="283464"/>
          </a:xfrm>
        </p:grpSpPr>
        <p:grpSp>
          <p:nvGrpSpPr>
            <p:cNvPr id="296" name="Google Shape;296;p15"/>
            <p:cNvGrpSpPr/>
            <p:nvPr/>
          </p:nvGrpSpPr>
          <p:grpSpPr>
            <a:xfrm>
              <a:off x="2341021" y="128497"/>
              <a:ext cx="283464" cy="283464"/>
              <a:chOff x="1973468" y="128032"/>
              <a:chExt cx="283464" cy="283464"/>
            </a:xfrm>
          </p:grpSpPr>
          <p:sp>
            <p:nvSpPr>
              <p:cNvPr id="297" name="Google Shape;297;p15"/>
              <p:cNvSpPr/>
              <p:nvPr/>
            </p:nvSpPr>
            <p:spPr>
              <a:xfrm>
                <a:off x="1973468" y="128032"/>
                <a:ext cx="283464" cy="283464"/>
              </a:xfrm>
              <a:prstGeom prst="ellipse">
                <a:avLst/>
              </a:prstGeom>
              <a:solidFill>
                <a:srgbClr val="92D050"/>
              </a:solidFill>
              <a:ln cap="flat" cmpd="sng" w="12700">
                <a:solidFill>
                  <a:srgbClr val="92D050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98" name="Google Shape;298;p15"/>
              <p:cNvSpPr/>
              <p:nvPr/>
            </p:nvSpPr>
            <p:spPr>
              <a:xfrm>
                <a:off x="2019156" y="242380"/>
                <a:ext cx="192088" cy="54768"/>
              </a:xfrm>
              <a:prstGeom prst="rect">
                <a:avLst/>
              </a:prstGeom>
              <a:solidFill>
                <a:schemeClr val="lt1"/>
              </a:solidFill>
              <a:ln cap="flat" cmpd="sng" w="12700">
                <a:solidFill>
                  <a:schemeClr val="lt1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299" name="Google Shape;299;p15"/>
            <p:cNvGrpSpPr/>
            <p:nvPr/>
          </p:nvGrpSpPr>
          <p:grpSpPr>
            <a:xfrm>
              <a:off x="2663010" y="128497"/>
              <a:ext cx="283464" cy="283464"/>
              <a:chOff x="1973468" y="128032"/>
              <a:chExt cx="283464" cy="283464"/>
            </a:xfrm>
          </p:grpSpPr>
          <p:sp>
            <p:nvSpPr>
              <p:cNvPr id="300" name="Google Shape;300;p15"/>
              <p:cNvSpPr/>
              <p:nvPr/>
            </p:nvSpPr>
            <p:spPr>
              <a:xfrm>
                <a:off x="1973468" y="128032"/>
                <a:ext cx="283464" cy="283464"/>
              </a:xfrm>
              <a:prstGeom prst="ellipse">
                <a:avLst/>
              </a:prstGeom>
              <a:solidFill>
                <a:srgbClr val="92D050"/>
              </a:solidFill>
              <a:ln cap="flat" cmpd="sng" w="12700">
                <a:solidFill>
                  <a:srgbClr val="92D050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01" name="Google Shape;301;p15"/>
              <p:cNvSpPr/>
              <p:nvPr/>
            </p:nvSpPr>
            <p:spPr>
              <a:xfrm>
                <a:off x="2019156" y="242380"/>
                <a:ext cx="192088" cy="54768"/>
              </a:xfrm>
              <a:prstGeom prst="rect">
                <a:avLst/>
              </a:prstGeom>
              <a:solidFill>
                <a:schemeClr val="lt1"/>
              </a:solidFill>
              <a:ln cap="flat" cmpd="sng" w="12700">
                <a:solidFill>
                  <a:schemeClr val="lt1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  <p:sp>
        <p:nvSpPr>
          <p:cNvPr id="302" name="Google Shape;302;p15"/>
          <p:cNvSpPr txBox="1"/>
          <p:nvPr/>
        </p:nvSpPr>
        <p:spPr>
          <a:xfrm>
            <a:off x="9165120" y="605341"/>
            <a:ext cx="2748024" cy="412420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de-AT"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Legend</a:t>
            </a:r>
            <a:endParaRPr b="1"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625475" lvl="0" marL="625475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de-AT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	I can explain how to do it and help others</a:t>
            </a:r>
            <a:endParaRPr/>
          </a:p>
          <a:p>
            <a:pPr indent="-625475" lvl="0" marL="625475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625475" lvl="0" marL="625475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de-AT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	I can do it alone</a:t>
            </a:r>
            <a:endParaRPr/>
          </a:p>
          <a:p>
            <a:pPr indent="-625475" lvl="0" marL="625475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625475" lvl="0" marL="625475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de-AT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	I can do it with assistance and/or guidance</a:t>
            </a:r>
            <a:endParaRPr/>
          </a:p>
          <a:p>
            <a:pPr indent="-625475" lvl="0" marL="625475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625475" lvl="0" marL="625475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de-AT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	I can't do it at all</a:t>
            </a:r>
            <a:br>
              <a:rPr lang="de-AT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447675" lvl="0" marL="447675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de-AT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	</a:t>
            </a:r>
            <a:endParaRPr/>
          </a:p>
        </p:txBody>
      </p:sp>
      <p:grpSp>
        <p:nvGrpSpPr>
          <p:cNvPr id="303" name="Google Shape;303;p15"/>
          <p:cNvGrpSpPr/>
          <p:nvPr/>
        </p:nvGrpSpPr>
        <p:grpSpPr>
          <a:xfrm>
            <a:off x="9165120" y="1372030"/>
            <a:ext cx="602675" cy="283464"/>
            <a:chOff x="593013" y="133720"/>
            <a:chExt cx="602675" cy="283464"/>
          </a:xfrm>
        </p:grpSpPr>
        <p:grpSp>
          <p:nvGrpSpPr>
            <p:cNvPr id="304" name="Google Shape;304;p15"/>
            <p:cNvGrpSpPr/>
            <p:nvPr/>
          </p:nvGrpSpPr>
          <p:grpSpPr>
            <a:xfrm>
              <a:off x="593013" y="133720"/>
              <a:ext cx="283464" cy="283464"/>
              <a:chOff x="484632" y="393192"/>
              <a:chExt cx="283464" cy="283464"/>
            </a:xfrm>
          </p:grpSpPr>
          <p:sp>
            <p:nvSpPr>
              <p:cNvPr id="305" name="Google Shape;305;p15"/>
              <p:cNvSpPr/>
              <p:nvPr/>
            </p:nvSpPr>
            <p:spPr>
              <a:xfrm>
                <a:off x="484632" y="393192"/>
                <a:ext cx="283464" cy="283464"/>
              </a:xfrm>
              <a:prstGeom prst="ellipse">
                <a:avLst/>
              </a:prstGeom>
              <a:solidFill>
                <a:srgbClr val="92D050"/>
              </a:solidFill>
              <a:ln cap="flat" cmpd="sng" w="12700">
                <a:solidFill>
                  <a:srgbClr val="92D050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06" name="Google Shape;306;p15"/>
              <p:cNvSpPr/>
              <p:nvPr/>
            </p:nvSpPr>
            <p:spPr>
              <a:xfrm>
                <a:off x="542727" y="447756"/>
                <a:ext cx="174335" cy="174335"/>
              </a:xfrm>
              <a:prstGeom prst="plus">
                <a:avLst>
                  <a:gd fmla="val 37294" name="adj"/>
                </a:avLst>
              </a:prstGeom>
              <a:solidFill>
                <a:schemeClr val="lt1"/>
              </a:solidFill>
              <a:ln cap="flat" cmpd="sng" w="12700">
                <a:solidFill>
                  <a:schemeClr val="lt1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307" name="Google Shape;307;p15"/>
            <p:cNvGrpSpPr/>
            <p:nvPr/>
          </p:nvGrpSpPr>
          <p:grpSpPr>
            <a:xfrm>
              <a:off x="912224" y="133720"/>
              <a:ext cx="283464" cy="283464"/>
              <a:chOff x="484632" y="393192"/>
              <a:chExt cx="283464" cy="283464"/>
            </a:xfrm>
          </p:grpSpPr>
          <p:sp>
            <p:nvSpPr>
              <p:cNvPr id="308" name="Google Shape;308;p15"/>
              <p:cNvSpPr/>
              <p:nvPr/>
            </p:nvSpPr>
            <p:spPr>
              <a:xfrm>
                <a:off x="484632" y="393192"/>
                <a:ext cx="283464" cy="283464"/>
              </a:xfrm>
              <a:prstGeom prst="ellipse">
                <a:avLst/>
              </a:prstGeom>
              <a:solidFill>
                <a:srgbClr val="92D050"/>
              </a:solidFill>
              <a:ln cap="flat" cmpd="sng" w="12700">
                <a:solidFill>
                  <a:srgbClr val="92D050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09" name="Google Shape;309;p15"/>
              <p:cNvSpPr/>
              <p:nvPr/>
            </p:nvSpPr>
            <p:spPr>
              <a:xfrm>
                <a:off x="542727" y="447756"/>
                <a:ext cx="174335" cy="174335"/>
              </a:xfrm>
              <a:prstGeom prst="plus">
                <a:avLst>
                  <a:gd fmla="val 37294" name="adj"/>
                </a:avLst>
              </a:prstGeom>
              <a:solidFill>
                <a:schemeClr val="lt1"/>
              </a:solidFill>
              <a:ln cap="flat" cmpd="sng" w="12700">
                <a:solidFill>
                  <a:schemeClr val="lt1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  <p:grpSp>
        <p:nvGrpSpPr>
          <p:cNvPr id="310" name="Google Shape;310;p15"/>
          <p:cNvGrpSpPr/>
          <p:nvPr/>
        </p:nvGrpSpPr>
        <p:grpSpPr>
          <a:xfrm>
            <a:off x="9329794" y="2206269"/>
            <a:ext cx="283464" cy="283464"/>
            <a:chOff x="484632" y="393192"/>
            <a:chExt cx="283464" cy="283464"/>
          </a:xfrm>
        </p:grpSpPr>
        <p:sp>
          <p:nvSpPr>
            <p:cNvPr id="311" name="Google Shape;311;p15"/>
            <p:cNvSpPr/>
            <p:nvPr/>
          </p:nvSpPr>
          <p:spPr>
            <a:xfrm>
              <a:off x="484632" y="393192"/>
              <a:ext cx="283464" cy="283464"/>
            </a:xfrm>
            <a:prstGeom prst="ellipse">
              <a:avLst/>
            </a:prstGeom>
            <a:solidFill>
              <a:srgbClr val="92D050"/>
            </a:solidFill>
            <a:ln cap="flat" cmpd="sng" w="12700">
              <a:solidFill>
                <a:srgbClr val="92D050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12" name="Google Shape;312;p15"/>
            <p:cNvSpPr/>
            <p:nvPr/>
          </p:nvSpPr>
          <p:spPr>
            <a:xfrm>
              <a:off x="542727" y="447756"/>
              <a:ext cx="174335" cy="174335"/>
            </a:xfrm>
            <a:prstGeom prst="plus">
              <a:avLst>
                <a:gd fmla="val 37294" name="adj"/>
              </a:avLst>
            </a:prstGeom>
            <a:solidFill>
              <a:schemeClr val="lt1"/>
            </a:solidFill>
            <a:ln cap="flat" cmpd="sng" w="12700">
              <a:solidFill>
                <a:schemeClr val="lt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313" name="Google Shape;313;p15"/>
          <p:cNvGrpSpPr/>
          <p:nvPr/>
        </p:nvGrpSpPr>
        <p:grpSpPr>
          <a:xfrm>
            <a:off x="9329794" y="2979369"/>
            <a:ext cx="283464" cy="283464"/>
            <a:chOff x="1973468" y="128032"/>
            <a:chExt cx="283464" cy="283464"/>
          </a:xfrm>
        </p:grpSpPr>
        <p:sp>
          <p:nvSpPr>
            <p:cNvPr id="314" name="Google Shape;314;p15"/>
            <p:cNvSpPr/>
            <p:nvPr/>
          </p:nvSpPr>
          <p:spPr>
            <a:xfrm>
              <a:off x="1973468" y="128032"/>
              <a:ext cx="283464" cy="283464"/>
            </a:xfrm>
            <a:prstGeom prst="ellipse">
              <a:avLst/>
            </a:prstGeom>
            <a:solidFill>
              <a:srgbClr val="92D050"/>
            </a:solidFill>
            <a:ln cap="flat" cmpd="sng" w="12700">
              <a:solidFill>
                <a:srgbClr val="92D050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15" name="Google Shape;315;p15"/>
            <p:cNvSpPr/>
            <p:nvPr/>
          </p:nvSpPr>
          <p:spPr>
            <a:xfrm>
              <a:off x="2019156" y="242380"/>
              <a:ext cx="192088" cy="54768"/>
            </a:xfrm>
            <a:prstGeom prst="rect">
              <a:avLst/>
            </a:prstGeom>
            <a:solidFill>
              <a:schemeClr val="lt1"/>
            </a:solidFill>
            <a:ln cap="flat" cmpd="sng" w="12700">
              <a:solidFill>
                <a:schemeClr val="lt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316" name="Google Shape;316;p15"/>
          <p:cNvGrpSpPr/>
          <p:nvPr/>
        </p:nvGrpSpPr>
        <p:grpSpPr>
          <a:xfrm>
            <a:off x="9181604" y="3786307"/>
            <a:ext cx="605453" cy="283464"/>
            <a:chOff x="2341021" y="128497"/>
            <a:chExt cx="605453" cy="283464"/>
          </a:xfrm>
        </p:grpSpPr>
        <p:grpSp>
          <p:nvGrpSpPr>
            <p:cNvPr id="317" name="Google Shape;317;p15"/>
            <p:cNvGrpSpPr/>
            <p:nvPr/>
          </p:nvGrpSpPr>
          <p:grpSpPr>
            <a:xfrm>
              <a:off x="2341021" y="128497"/>
              <a:ext cx="283464" cy="283464"/>
              <a:chOff x="1973468" y="128032"/>
              <a:chExt cx="283464" cy="283464"/>
            </a:xfrm>
          </p:grpSpPr>
          <p:sp>
            <p:nvSpPr>
              <p:cNvPr id="318" name="Google Shape;318;p15"/>
              <p:cNvSpPr/>
              <p:nvPr/>
            </p:nvSpPr>
            <p:spPr>
              <a:xfrm>
                <a:off x="1973468" y="128032"/>
                <a:ext cx="283464" cy="283464"/>
              </a:xfrm>
              <a:prstGeom prst="ellipse">
                <a:avLst/>
              </a:prstGeom>
              <a:solidFill>
                <a:srgbClr val="92D050"/>
              </a:solidFill>
              <a:ln cap="flat" cmpd="sng" w="12700">
                <a:solidFill>
                  <a:srgbClr val="92D050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19" name="Google Shape;319;p15"/>
              <p:cNvSpPr/>
              <p:nvPr/>
            </p:nvSpPr>
            <p:spPr>
              <a:xfrm>
                <a:off x="2019156" y="242380"/>
                <a:ext cx="192088" cy="54768"/>
              </a:xfrm>
              <a:prstGeom prst="rect">
                <a:avLst/>
              </a:prstGeom>
              <a:solidFill>
                <a:schemeClr val="lt1"/>
              </a:solidFill>
              <a:ln cap="flat" cmpd="sng" w="12700">
                <a:solidFill>
                  <a:schemeClr val="lt1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320" name="Google Shape;320;p15"/>
            <p:cNvGrpSpPr/>
            <p:nvPr/>
          </p:nvGrpSpPr>
          <p:grpSpPr>
            <a:xfrm>
              <a:off x="2663010" y="128497"/>
              <a:ext cx="283464" cy="283464"/>
              <a:chOff x="1973468" y="128032"/>
              <a:chExt cx="283464" cy="283464"/>
            </a:xfrm>
          </p:grpSpPr>
          <p:sp>
            <p:nvSpPr>
              <p:cNvPr id="321" name="Google Shape;321;p15"/>
              <p:cNvSpPr/>
              <p:nvPr/>
            </p:nvSpPr>
            <p:spPr>
              <a:xfrm>
                <a:off x="1973468" y="128032"/>
                <a:ext cx="283464" cy="283464"/>
              </a:xfrm>
              <a:prstGeom prst="ellipse">
                <a:avLst/>
              </a:prstGeom>
              <a:solidFill>
                <a:srgbClr val="92D050"/>
              </a:solidFill>
              <a:ln cap="flat" cmpd="sng" w="12700">
                <a:solidFill>
                  <a:srgbClr val="92D050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22" name="Google Shape;322;p15"/>
              <p:cNvSpPr/>
              <p:nvPr/>
            </p:nvSpPr>
            <p:spPr>
              <a:xfrm>
                <a:off x="2019156" y="242380"/>
                <a:ext cx="192088" cy="54768"/>
              </a:xfrm>
              <a:prstGeom prst="rect">
                <a:avLst/>
              </a:prstGeom>
              <a:solidFill>
                <a:schemeClr val="lt1"/>
              </a:solidFill>
              <a:ln cap="flat" cmpd="sng" w="12700">
                <a:solidFill>
                  <a:schemeClr val="lt1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26" name="Shape 3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" name="Google Shape;327;p16"/>
          <p:cNvSpPr/>
          <p:nvPr/>
        </p:nvSpPr>
        <p:spPr>
          <a:xfrm>
            <a:off x="8982075" y="1"/>
            <a:ext cx="3210000" cy="6858000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28" name="Google Shape;328;p16"/>
          <p:cNvSpPr txBox="1"/>
          <p:nvPr/>
        </p:nvSpPr>
        <p:spPr>
          <a:xfrm>
            <a:off x="190742" y="710932"/>
            <a:ext cx="20607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de-AT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Competence 1</a:t>
            </a:r>
            <a:endParaRPr/>
          </a:p>
        </p:txBody>
      </p:sp>
      <p:sp>
        <p:nvSpPr>
          <p:cNvPr id="329" name="Google Shape;329;p16"/>
          <p:cNvSpPr txBox="1"/>
          <p:nvPr/>
        </p:nvSpPr>
        <p:spPr>
          <a:xfrm>
            <a:off x="237661" y="1272274"/>
            <a:ext cx="2058900" cy="1323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de-AT" sz="1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To be able to find images and use images for documentation reasons.</a:t>
            </a:r>
            <a:endParaRPr/>
          </a:p>
        </p:txBody>
      </p:sp>
      <p:sp>
        <p:nvSpPr>
          <p:cNvPr id="330" name="Google Shape;330;p16"/>
          <p:cNvSpPr txBox="1"/>
          <p:nvPr/>
        </p:nvSpPr>
        <p:spPr>
          <a:xfrm>
            <a:off x="5511801" y="2433788"/>
            <a:ext cx="2305200" cy="923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de-AT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To know what an image search machine can do.</a:t>
            </a:r>
            <a:endParaRPr/>
          </a:p>
        </p:txBody>
      </p:sp>
      <p:sp>
        <p:nvSpPr>
          <p:cNvPr id="331" name="Google Shape;331;p16"/>
          <p:cNvSpPr txBox="1"/>
          <p:nvPr/>
        </p:nvSpPr>
        <p:spPr>
          <a:xfrm>
            <a:off x="4969326" y="1288992"/>
            <a:ext cx="3009600" cy="923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de-AT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Be able to perform an effective image search for free images.</a:t>
            </a:r>
            <a:endParaRPr/>
          </a:p>
        </p:txBody>
      </p:sp>
      <p:sp>
        <p:nvSpPr>
          <p:cNvPr id="332" name="Google Shape;332;p16"/>
          <p:cNvSpPr txBox="1"/>
          <p:nvPr/>
        </p:nvSpPr>
        <p:spPr>
          <a:xfrm>
            <a:off x="3613726" y="486131"/>
            <a:ext cx="3210000" cy="646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de-AT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Perform appropriate image search in daily business.</a:t>
            </a:r>
            <a:endParaRPr/>
          </a:p>
        </p:txBody>
      </p:sp>
      <p:sp>
        <p:nvSpPr>
          <p:cNvPr id="333" name="Google Shape;333;p16"/>
          <p:cNvSpPr txBox="1"/>
          <p:nvPr/>
        </p:nvSpPr>
        <p:spPr>
          <a:xfrm>
            <a:off x="190742" y="3662364"/>
            <a:ext cx="20607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de-AT"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Competence 2</a:t>
            </a:r>
            <a:endParaRPr/>
          </a:p>
        </p:txBody>
      </p:sp>
      <p:sp>
        <p:nvSpPr>
          <p:cNvPr id="334" name="Google Shape;334;p16"/>
          <p:cNvSpPr txBox="1"/>
          <p:nvPr/>
        </p:nvSpPr>
        <p:spPr>
          <a:xfrm>
            <a:off x="237661" y="4223706"/>
            <a:ext cx="2058900" cy="831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de-AT" sz="1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Be able to create documentation using images properly. </a:t>
            </a:r>
            <a:endParaRPr/>
          </a:p>
        </p:txBody>
      </p:sp>
      <p:sp>
        <p:nvSpPr>
          <p:cNvPr id="335" name="Google Shape;335;p16"/>
          <p:cNvSpPr txBox="1"/>
          <p:nvPr/>
        </p:nvSpPr>
        <p:spPr>
          <a:xfrm>
            <a:off x="3564040" y="5921104"/>
            <a:ext cx="4415100" cy="646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de-AT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Know how various kinds of documentation can be enriched by appealing images </a:t>
            </a:r>
            <a:endParaRPr/>
          </a:p>
        </p:txBody>
      </p:sp>
      <p:sp>
        <p:nvSpPr>
          <p:cNvPr id="336" name="Google Shape;336;p16"/>
          <p:cNvSpPr txBox="1"/>
          <p:nvPr/>
        </p:nvSpPr>
        <p:spPr>
          <a:xfrm>
            <a:off x="4737076" y="4922021"/>
            <a:ext cx="3469200" cy="923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de-AT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Be able to create various kinds of documentations using images properly.</a:t>
            </a:r>
            <a:endParaRPr/>
          </a:p>
        </p:txBody>
      </p:sp>
      <p:sp>
        <p:nvSpPr>
          <p:cNvPr id="337" name="Google Shape;337;p16"/>
          <p:cNvSpPr txBox="1"/>
          <p:nvPr/>
        </p:nvSpPr>
        <p:spPr>
          <a:xfrm>
            <a:off x="5354471" y="3705376"/>
            <a:ext cx="2791500" cy="923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de-AT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Create image-including documentation in printing or digital way properly.</a:t>
            </a:r>
            <a:endParaRPr/>
          </a:p>
        </p:txBody>
      </p:sp>
      <p:grpSp>
        <p:nvGrpSpPr>
          <p:cNvPr id="338" name="Google Shape;338;p16"/>
          <p:cNvGrpSpPr/>
          <p:nvPr/>
        </p:nvGrpSpPr>
        <p:grpSpPr>
          <a:xfrm>
            <a:off x="497823" y="1143110"/>
            <a:ext cx="4855175" cy="4647000"/>
            <a:chOff x="1416050" y="1125538"/>
            <a:chExt cx="4855175" cy="4647000"/>
          </a:xfrm>
        </p:grpSpPr>
        <p:sp>
          <p:nvSpPr>
            <p:cNvPr id="339" name="Google Shape;339;p16"/>
            <p:cNvSpPr/>
            <p:nvPr/>
          </p:nvSpPr>
          <p:spPr>
            <a:xfrm>
              <a:off x="1416050" y="1125538"/>
              <a:ext cx="4680000" cy="4647000"/>
            </a:xfrm>
            <a:prstGeom prst="pie">
              <a:avLst>
                <a:gd fmla="val 16207640" name="adj1"/>
                <a:gd fmla="val 5377568" name="adj2"/>
              </a:avLst>
            </a:prstGeom>
            <a:solidFill>
              <a:schemeClr val="lt1"/>
            </a:solidFill>
            <a:ln cap="flat" cmpd="sng" w="12700">
              <a:solidFill>
                <a:srgbClr val="31538F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40" name="Google Shape;340;p16"/>
            <p:cNvSpPr/>
            <p:nvPr/>
          </p:nvSpPr>
          <p:spPr>
            <a:xfrm>
              <a:off x="2021356" y="1736725"/>
              <a:ext cx="3469200" cy="3444900"/>
            </a:xfrm>
            <a:prstGeom prst="pie">
              <a:avLst>
                <a:gd fmla="val 16207640" name="adj1"/>
                <a:gd fmla="val 5377568" name="adj2"/>
              </a:avLst>
            </a:prstGeom>
            <a:solidFill>
              <a:schemeClr val="lt1"/>
            </a:solidFill>
            <a:ln cap="flat" cmpd="sng" w="12700">
              <a:solidFill>
                <a:srgbClr val="31538F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41" name="Google Shape;341;p16"/>
            <p:cNvSpPr/>
            <p:nvPr/>
          </p:nvSpPr>
          <p:spPr>
            <a:xfrm>
              <a:off x="2631591" y="2368046"/>
              <a:ext cx="2248800" cy="2232900"/>
            </a:xfrm>
            <a:prstGeom prst="pie">
              <a:avLst>
                <a:gd fmla="val 16207640" name="adj1"/>
                <a:gd fmla="val 5377568" name="adj2"/>
              </a:avLst>
            </a:prstGeom>
            <a:solidFill>
              <a:schemeClr val="lt1"/>
            </a:solidFill>
            <a:ln cap="flat" cmpd="sng" w="12700">
              <a:solidFill>
                <a:srgbClr val="31538F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42" name="Google Shape;342;p16"/>
            <p:cNvSpPr/>
            <p:nvPr/>
          </p:nvSpPr>
          <p:spPr>
            <a:xfrm flipH="1" rot="10800000">
              <a:off x="3145790" y="2929084"/>
              <a:ext cx="1220400" cy="1060200"/>
            </a:xfrm>
            <a:prstGeom prst="pie">
              <a:avLst>
                <a:gd fmla="val 16207640" name="adj1"/>
                <a:gd fmla="val 5377568" name="adj2"/>
              </a:avLst>
            </a:prstGeom>
            <a:solidFill>
              <a:schemeClr val="lt1"/>
            </a:solidFill>
            <a:ln cap="flat" cmpd="sng" w="12700">
              <a:solidFill>
                <a:srgbClr val="31538F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cxnSp>
          <p:nvCxnSpPr>
            <p:cNvPr id="343" name="Google Shape;343;p16"/>
            <p:cNvCxnSpPr/>
            <p:nvPr/>
          </p:nvCxnSpPr>
          <p:spPr>
            <a:xfrm>
              <a:off x="3756025" y="3429002"/>
              <a:ext cx="2515200" cy="0"/>
            </a:xfrm>
            <a:prstGeom prst="straightConnector1">
              <a:avLst/>
            </a:prstGeom>
            <a:noFill/>
            <a:ln cap="flat" cmpd="sng" w="57150">
              <a:solidFill>
                <a:schemeClr val="dk1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cxnSp>
          <p:nvCxnSpPr>
            <p:cNvPr id="344" name="Google Shape;344;p16"/>
            <p:cNvCxnSpPr/>
            <p:nvPr/>
          </p:nvCxnSpPr>
          <p:spPr>
            <a:xfrm>
              <a:off x="3756025" y="3429000"/>
              <a:ext cx="2218800" cy="1258200"/>
            </a:xfrm>
            <a:prstGeom prst="straightConnector1">
              <a:avLst/>
            </a:prstGeom>
            <a:noFill/>
            <a:ln cap="flat" cmpd="sng" w="9525">
              <a:solidFill>
                <a:schemeClr val="dk1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cxnSp>
          <p:nvCxnSpPr>
            <p:cNvPr id="345" name="Google Shape;345;p16"/>
            <p:cNvCxnSpPr/>
            <p:nvPr/>
          </p:nvCxnSpPr>
          <p:spPr>
            <a:xfrm>
              <a:off x="3756025" y="3429000"/>
              <a:ext cx="1503900" cy="2232900"/>
            </a:xfrm>
            <a:prstGeom prst="straightConnector1">
              <a:avLst/>
            </a:prstGeom>
            <a:noFill/>
            <a:ln cap="flat" cmpd="sng" w="9525">
              <a:solidFill>
                <a:schemeClr val="dk1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cxnSp>
          <p:nvCxnSpPr>
            <p:cNvPr id="346" name="Google Shape;346;p16"/>
            <p:cNvCxnSpPr/>
            <p:nvPr/>
          </p:nvCxnSpPr>
          <p:spPr>
            <a:xfrm flipH="1" rot="10800000">
              <a:off x="3770245" y="2236800"/>
              <a:ext cx="2253300" cy="1192200"/>
            </a:xfrm>
            <a:prstGeom prst="straightConnector1">
              <a:avLst/>
            </a:prstGeom>
            <a:noFill/>
            <a:ln cap="flat" cmpd="sng" w="9525">
              <a:solidFill>
                <a:schemeClr val="dk1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cxnSp>
          <p:nvCxnSpPr>
            <p:cNvPr id="347" name="Google Shape;347;p16"/>
            <p:cNvCxnSpPr/>
            <p:nvPr/>
          </p:nvCxnSpPr>
          <p:spPr>
            <a:xfrm flipH="1" rot="10800000">
              <a:off x="3756025" y="1391700"/>
              <a:ext cx="1503900" cy="2037300"/>
            </a:xfrm>
            <a:prstGeom prst="straightConnector1">
              <a:avLst/>
            </a:prstGeom>
            <a:noFill/>
            <a:ln cap="flat" cmpd="sng" w="9525">
              <a:solidFill>
                <a:schemeClr val="dk1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</p:grpSp>
      <p:grpSp>
        <p:nvGrpSpPr>
          <p:cNvPr id="348" name="Google Shape;348;p16"/>
          <p:cNvGrpSpPr/>
          <p:nvPr/>
        </p:nvGrpSpPr>
        <p:grpSpPr>
          <a:xfrm>
            <a:off x="2118225" y="1348208"/>
            <a:ext cx="602711" cy="283500"/>
            <a:chOff x="593013" y="133720"/>
            <a:chExt cx="602711" cy="283500"/>
          </a:xfrm>
        </p:grpSpPr>
        <p:grpSp>
          <p:nvGrpSpPr>
            <p:cNvPr id="349" name="Google Shape;349;p16"/>
            <p:cNvGrpSpPr/>
            <p:nvPr/>
          </p:nvGrpSpPr>
          <p:grpSpPr>
            <a:xfrm>
              <a:off x="593013" y="133720"/>
              <a:ext cx="283500" cy="283500"/>
              <a:chOff x="484632" y="393192"/>
              <a:chExt cx="283500" cy="283500"/>
            </a:xfrm>
          </p:grpSpPr>
          <p:sp>
            <p:nvSpPr>
              <p:cNvPr id="350" name="Google Shape;350;p16"/>
              <p:cNvSpPr/>
              <p:nvPr/>
            </p:nvSpPr>
            <p:spPr>
              <a:xfrm>
                <a:off x="484632" y="393192"/>
                <a:ext cx="283500" cy="283500"/>
              </a:xfrm>
              <a:prstGeom prst="ellipse">
                <a:avLst/>
              </a:prstGeom>
              <a:solidFill>
                <a:srgbClr val="92D050"/>
              </a:solidFill>
              <a:ln cap="flat" cmpd="sng" w="12700">
                <a:solidFill>
                  <a:srgbClr val="92D050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51" name="Google Shape;351;p16"/>
              <p:cNvSpPr/>
              <p:nvPr/>
            </p:nvSpPr>
            <p:spPr>
              <a:xfrm>
                <a:off x="542727" y="447756"/>
                <a:ext cx="174300" cy="174300"/>
              </a:xfrm>
              <a:prstGeom prst="plus">
                <a:avLst>
                  <a:gd fmla="val 37294" name="adj"/>
                </a:avLst>
              </a:prstGeom>
              <a:solidFill>
                <a:schemeClr val="lt1"/>
              </a:solidFill>
              <a:ln cap="flat" cmpd="sng" w="12700">
                <a:solidFill>
                  <a:schemeClr val="lt1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352" name="Google Shape;352;p16"/>
            <p:cNvGrpSpPr/>
            <p:nvPr/>
          </p:nvGrpSpPr>
          <p:grpSpPr>
            <a:xfrm>
              <a:off x="912224" y="133720"/>
              <a:ext cx="283500" cy="283500"/>
              <a:chOff x="484632" y="393192"/>
              <a:chExt cx="283500" cy="283500"/>
            </a:xfrm>
          </p:grpSpPr>
          <p:sp>
            <p:nvSpPr>
              <p:cNvPr id="353" name="Google Shape;353;p16"/>
              <p:cNvSpPr/>
              <p:nvPr/>
            </p:nvSpPr>
            <p:spPr>
              <a:xfrm>
                <a:off x="484632" y="393192"/>
                <a:ext cx="283500" cy="283500"/>
              </a:xfrm>
              <a:prstGeom prst="ellipse">
                <a:avLst/>
              </a:prstGeom>
              <a:solidFill>
                <a:srgbClr val="92D050"/>
              </a:solidFill>
              <a:ln cap="flat" cmpd="sng" w="12700">
                <a:solidFill>
                  <a:srgbClr val="92D050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54" name="Google Shape;354;p16"/>
              <p:cNvSpPr/>
              <p:nvPr/>
            </p:nvSpPr>
            <p:spPr>
              <a:xfrm>
                <a:off x="542727" y="447756"/>
                <a:ext cx="174300" cy="174300"/>
              </a:xfrm>
              <a:prstGeom prst="plus">
                <a:avLst>
                  <a:gd fmla="val 37294" name="adj"/>
                </a:avLst>
              </a:prstGeom>
              <a:solidFill>
                <a:schemeClr val="lt1"/>
              </a:solidFill>
              <a:ln cap="flat" cmpd="sng" w="12700">
                <a:solidFill>
                  <a:schemeClr val="lt1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  <p:grpSp>
        <p:nvGrpSpPr>
          <p:cNvPr id="355" name="Google Shape;355;p16"/>
          <p:cNvGrpSpPr/>
          <p:nvPr/>
        </p:nvGrpSpPr>
        <p:grpSpPr>
          <a:xfrm>
            <a:off x="2437436" y="1921781"/>
            <a:ext cx="283500" cy="283500"/>
            <a:chOff x="484632" y="393192"/>
            <a:chExt cx="283500" cy="283500"/>
          </a:xfrm>
        </p:grpSpPr>
        <p:sp>
          <p:nvSpPr>
            <p:cNvPr id="356" name="Google Shape;356;p16"/>
            <p:cNvSpPr/>
            <p:nvPr/>
          </p:nvSpPr>
          <p:spPr>
            <a:xfrm>
              <a:off x="484632" y="393192"/>
              <a:ext cx="283500" cy="283500"/>
            </a:xfrm>
            <a:prstGeom prst="ellipse">
              <a:avLst/>
            </a:prstGeom>
            <a:solidFill>
              <a:srgbClr val="92D050"/>
            </a:solidFill>
            <a:ln cap="flat" cmpd="sng" w="12700">
              <a:solidFill>
                <a:srgbClr val="92D050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57" name="Google Shape;357;p16"/>
            <p:cNvSpPr/>
            <p:nvPr/>
          </p:nvSpPr>
          <p:spPr>
            <a:xfrm>
              <a:off x="542727" y="447756"/>
              <a:ext cx="174300" cy="174300"/>
            </a:xfrm>
            <a:prstGeom prst="plus">
              <a:avLst>
                <a:gd fmla="val 37294" name="adj"/>
              </a:avLst>
            </a:prstGeom>
            <a:solidFill>
              <a:schemeClr val="lt1"/>
            </a:solidFill>
            <a:ln cap="flat" cmpd="sng" w="12700">
              <a:solidFill>
                <a:schemeClr val="lt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358" name="Google Shape;358;p16"/>
          <p:cNvGrpSpPr/>
          <p:nvPr/>
        </p:nvGrpSpPr>
        <p:grpSpPr>
          <a:xfrm>
            <a:off x="2437436" y="4198279"/>
            <a:ext cx="283500" cy="283500"/>
            <a:chOff x="1973468" y="128032"/>
            <a:chExt cx="283500" cy="283500"/>
          </a:xfrm>
        </p:grpSpPr>
        <p:sp>
          <p:nvSpPr>
            <p:cNvPr id="359" name="Google Shape;359;p16"/>
            <p:cNvSpPr/>
            <p:nvPr/>
          </p:nvSpPr>
          <p:spPr>
            <a:xfrm>
              <a:off x="1973468" y="128032"/>
              <a:ext cx="283500" cy="283500"/>
            </a:xfrm>
            <a:prstGeom prst="ellipse">
              <a:avLst/>
            </a:prstGeom>
            <a:solidFill>
              <a:srgbClr val="92D050"/>
            </a:solidFill>
            <a:ln cap="flat" cmpd="sng" w="12700">
              <a:solidFill>
                <a:srgbClr val="92D050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60" name="Google Shape;360;p16"/>
            <p:cNvSpPr/>
            <p:nvPr/>
          </p:nvSpPr>
          <p:spPr>
            <a:xfrm>
              <a:off x="2019156" y="242380"/>
              <a:ext cx="192000" cy="54900"/>
            </a:xfrm>
            <a:prstGeom prst="rect">
              <a:avLst/>
            </a:prstGeom>
            <a:solidFill>
              <a:schemeClr val="lt1"/>
            </a:solidFill>
            <a:ln cap="flat" cmpd="sng" w="12700">
              <a:solidFill>
                <a:schemeClr val="lt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361" name="Google Shape;361;p16"/>
          <p:cNvGrpSpPr/>
          <p:nvPr/>
        </p:nvGrpSpPr>
        <p:grpSpPr>
          <a:xfrm>
            <a:off x="2115447" y="3068926"/>
            <a:ext cx="605489" cy="283500"/>
            <a:chOff x="2341021" y="128497"/>
            <a:chExt cx="605489" cy="283500"/>
          </a:xfrm>
        </p:grpSpPr>
        <p:grpSp>
          <p:nvGrpSpPr>
            <p:cNvPr id="362" name="Google Shape;362;p16"/>
            <p:cNvGrpSpPr/>
            <p:nvPr/>
          </p:nvGrpSpPr>
          <p:grpSpPr>
            <a:xfrm>
              <a:off x="2341021" y="128497"/>
              <a:ext cx="283500" cy="283500"/>
              <a:chOff x="1973468" y="128032"/>
              <a:chExt cx="283500" cy="283500"/>
            </a:xfrm>
          </p:grpSpPr>
          <p:sp>
            <p:nvSpPr>
              <p:cNvPr id="363" name="Google Shape;363;p16"/>
              <p:cNvSpPr/>
              <p:nvPr/>
            </p:nvSpPr>
            <p:spPr>
              <a:xfrm>
                <a:off x="1973468" y="128032"/>
                <a:ext cx="283500" cy="283500"/>
              </a:xfrm>
              <a:prstGeom prst="ellipse">
                <a:avLst/>
              </a:prstGeom>
              <a:solidFill>
                <a:srgbClr val="92D050"/>
              </a:solidFill>
              <a:ln cap="flat" cmpd="sng" w="12700">
                <a:solidFill>
                  <a:srgbClr val="92D050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64" name="Google Shape;364;p16"/>
              <p:cNvSpPr/>
              <p:nvPr/>
            </p:nvSpPr>
            <p:spPr>
              <a:xfrm>
                <a:off x="2019156" y="242380"/>
                <a:ext cx="192000" cy="54900"/>
              </a:xfrm>
              <a:prstGeom prst="rect">
                <a:avLst/>
              </a:prstGeom>
              <a:solidFill>
                <a:schemeClr val="lt1"/>
              </a:solidFill>
              <a:ln cap="flat" cmpd="sng" w="12700">
                <a:solidFill>
                  <a:schemeClr val="lt1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365" name="Google Shape;365;p16"/>
            <p:cNvGrpSpPr/>
            <p:nvPr/>
          </p:nvGrpSpPr>
          <p:grpSpPr>
            <a:xfrm>
              <a:off x="2663010" y="128497"/>
              <a:ext cx="283500" cy="283500"/>
              <a:chOff x="1973468" y="128032"/>
              <a:chExt cx="283500" cy="283500"/>
            </a:xfrm>
          </p:grpSpPr>
          <p:sp>
            <p:nvSpPr>
              <p:cNvPr id="366" name="Google Shape;366;p16"/>
              <p:cNvSpPr/>
              <p:nvPr/>
            </p:nvSpPr>
            <p:spPr>
              <a:xfrm>
                <a:off x="1973468" y="128032"/>
                <a:ext cx="283500" cy="283500"/>
              </a:xfrm>
              <a:prstGeom prst="ellipse">
                <a:avLst/>
              </a:prstGeom>
              <a:solidFill>
                <a:srgbClr val="92D050"/>
              </a:solidFill>
              <a:ln cap="flat" cmpd="sng" w="12700">
                <a:solidFill>
                  <a:srgbClr val="92D050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67" name="Google Shape;367;p16"/>
              <p:cNvSpPr/>
              <p:nvPr/>
            </p:nvSpPr>
            <p:spPr>
              <a:xfrm>
                <a:off x="2019156" y="242380"/>
                <a:ext cx="192000" cy="54900"/>
              </a:xfrm>
              <a:prstGeom prst="rect">
                <a:avLst/>
              </a:prstGeom>
              <a:solidFill>
                <a:schemeClr val="lt1"/>
              </a:solidFill>
              <a:ln cap="flat" cmpd="sng" w="12700">
                <a:solidFill>
                  <a:schemeClr val="lt1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  <p:grpSp>
        <p:nvGrpSpPr>
          <p:cNvPr id="368" name="Google Shape;368;p16"/>
          <p:cNvGrpSpPr/>
          <p:nvPr/>
        </p:nvGrpSpPr>
        <p:grpSpPr>
          <a:xfrm>
            <a:off x="2118225" y="5329122"/>
            <a:ext cx="602711" cy="283500"/>
            <a:chOff x="593013" y="133720"/>
            <a:chExt cx="602711" cy="283500"/>
          </a:xfrm>
        </p:grpSpPr>
        <p:grpSp>
          <p:nvGrpSpPr>
            <p:cNvPr id="369" name="Google Shape;369;p16"/>
            <p:cNvGrpSpPr/>
            <p:nvPr/>
          </p:nvGrpSpPr>
          <p:grpSpPr>
            <a:xfrm>
              <a:off x="593013" y="133720"/>
              <a:ext cx="283500" cy="283500"/>
              <a:chOff x="484632" y="393192"/>
              <a:chExt cx="283500" cy="283500"/>
            </a:xfrm>
          </p:grpSpPr>
          <p:sp>
            <p:nvSpPr>
              <p:cNvPr id="370" name="Google Shape;370;p16"/>
              <p:cNvSpPr/>
              <p:nvPr/>
            </p:nvSpPr>
            <p:spPr>
              <a:xfrm>
                <a:off x="484632" y="393192"/>
                <a:ext cx="283500" cy="283500"/>
              </a:xfrm>
              <a:prstGeom prst="ellipse">
                <a:avLst/>
              </a:prstGeom>
              <a:solidFill>
                <a:srgbClr val="92D050"/>
              </a:solidFill>
              <a:ln cap="flat" cmpd="sng" w="12700">
                <a:solidFill>
                  <a:srgbClr val="92D050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71" name="Google Shape;371;p16"/>
              <p:cNvSpPr/>
              <p:nvPr/>
            </p:nvSpPr>
            <p:spPr>
              <a:xfrm>
                <a:off x="542727" y="447756"/>
                <a:ext cx="174300" cy="174300"/>
              </a:xfrm>
              <a:prstGeom prst="plus">
                <a:avLst>
                  <a:gd fmla="val 37294" name="adj"/>
                </a:avLst>
              </a:prstGeom>
              <a:solidFill>
                <a:schemeClr val="lt1"/>
              </a:solidFill>
              <a:ln cap="flat" cmpd="sng" w="12700">
                <a:solidFill>
                  <a:schemeClr val="lt1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372" name="Google Shape;372;p16"/>
            <p:cNvGrpSpPr/>
            <p:nvPr/>
          </p:nvGrpSpPr>
          <p:grpSpPr>
            <a:xfrm>
              <a:off x="912224" y="133720"/>
              <a:ext cx="283500" cy="283500"/>
              <a:chOff x="484632" y="393192"/>
              <a:chExt cx="283500" cy="283500"/>
            </a:xfrm>
          </p:grpSpPr>
          <p:sp>
            <p:nvSpPr>
              <p:cNvPr id="373" name="Google Shape;373;p16"/>
              <p:cNvSpPr/>
              <p:nvPr/>
            </p:nvSpPr>
            <p:spPr>
              <a:xfrm>
                <a:off x="484632" y="393192"/>
                <a:ext cx="283500" cy="283500"/>
              </a:xfrm>
              <a:prstGeom prst="ellipse">
                <a:avLst/>
              </a:prstGeom>
              <a:solidFill>
                <a:srgbClr val="92D050"/>
              </a:solidFill>
              <a:ln cap="flat" cmpd="sng" w="12700">
                <a:solidFill>
                  <a:srgbClr val="92D050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74" name="Google Shape;374;p16"/>
              <p:cNvSpPr/>
              <p:nvPr/>
            </p:nvSpPr>
            <p:spPr>
              <a:xfrm>
                <a:off x="542727" y="447756"/>
                <a:ext cx="174300" cy="174300"/>
              </a:xfrm>
              <a:prstGeom prst="plus">
                <a:avLst>
                  <a:gd fmla="val 37294" name="adj"/>
                </a:avLst>
              </a:prstGeom>
              <a:solidFill>
                <a:schemeClr val="lt1"/>
              </a:solidFill>
              <a:ln cap="flat" cmpd="sng" w="12700">
                <a:solidFill>
                  <a:schemeClr val="lt1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  <p:grpSp>
        <p:nvGrpSpPr>
          <p:cNvPr id="375" name="Google Shape;375;p16"/>
          <p:cNvGrpSpPr/>
          <p:nvPr/>
        </p:nvGrpSpPr>
        <p:grpSpPr>
          <a:xfrm>
            <a:off x="2437436" y="4763701"/>
            <a:ext cx="283500" cy="283500"/>
            <a:chOff x="484632" y="393192"/>
            <a:chExt cx="283500" cy="283500"/>
          </a:xfrm>
        </p:grpSpPr>
        <p:sp>
          <p:nvSpPr>
            <p:cNvPr id="376" name="Google Shape;376;p16"/>
            <p:cNvSpPr/>
            <p:nvPr/>
          </p:nvSpPr>
          <p:spPr>
            <a:xfrm>
              <a:off x="484632" y="393192"/>
              <a:ext cx="283500" cy="283500"/>
            </a:xfrm>
            <a:prstGeom prst="ellipse">
              <a:avLst/>
            </a:prstGeom>
            <a:solidFill>
              <a:srgbClr val="92D050"/>
            </a:solidFill>
            <a:ln cap="flat" cmpd="sng" w="12700">
              <a:solidFill>
                <a:srgbClr val="92D050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77" name="Google Shape;377;p16"/>
            <p:cNvSpPr/>
            <p:nvPr/>
          </p:nvSpPr>
          <p:spPr>
            <a:xfrm>
              <a:off x="542727" y="447756"/>
              <a:ext cx="174300" cy="174300"/>
            </a:xfrm>
            <a:prstGeom prst="plus">
              <a:avLst>
                <a:gd fmla="val 37294" name="adj"/>
              </a:avLst>
            </a:prstGeom>
            <a:solidFill>
              <a:schemeClr val="lt1"/>
            </a:solidFill>
            <a:ln cap="flat" cmpd="sng" w="12700">
              <a:solidFill>
                <a:schemeClr val="lt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378" name="Google Shape;378;p16"/>
          <p:cNvGrpSpPr/>
          <p:nvPr/>
        </p:nvGrpSpPr>
        <p:grpSpPr>
          <a:xfrm>
            <a:off x="2437436" y="2495354"/>
            <a:ext cx="283500" cy="283500"/>
            <a:chOff x="1973468" y="128032"/>
            <a:chExt cx="283500" cy="283500"/>
          </a:xfrm>
        </p:grpSpPr>
        <p:sp>
          <p:nvSpPr>
            <p:cNvPr id="379" name="Google Shape;379;p16"/>
            <p:cNvSpPr/>
            <p:nvPr/>
          </p:nvSpPr>
          <p:spPr>
            <a:xfrm>
              <a:off x="1973468" y="128032"/>
              <a:ext cx="283500" cy="283500"/>
            </a:xfrm>
            <a:prstGeom prst="ellipse">
              <a:avLst/>
            </a:prstGeom>
            <a:solidFill>
              <a:srgbClr val="92D050"/>
            </a:solidFill>
            <a:ln cap="flat" cmpd="sng" w="12700">
              <a:solidFill>
                <a:srgbClr val="92D050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80" name="Google Shape;380;p16"/>
            <p:cNvSpPr/>
            <p:nvPr/>
          </p:nvSpPr>
          <p:spPr>
            <a:xfrm>
              <a:off x="2019156" y="242380"/>
              <a:ext cx="192000" cy="54900"/>
            </a:xfrm>
            <a:prstGeom prst="rect">
              <a:avLst/>
            </a:prstGeom>
            <a:solidFill>
              <a:schemeClr val="lt1"/>
            </a:solidFill>
            <a:ln cap="flat" cmpd="sng" w="12700">
              <a:solidFill>
                <a:schemeClr val="lt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381" name="Google Shape;381;p16"/>
          <p:cNvGrpSpPr/>
          <p:nvPr/>
        </p:nvGrpSpPr>
        <p:grpSpPr>
          <a:xfrm>
            <a:off x="2115447" y="3632857"/>
            <a:ext cx="605489" cy="283500"/>
            <a:chOff x="2341021" y="128497"/>
            <a:chExt cx="605489" cy="283500"/>
          </a:xfrm>
        </p:grpSpPr>
        <p:grpSp>
          <p:nvGrpSpPr>
            <p:cNvPr id="382" name="Google Shape;382;p16"/>
            <p:cNvGrpSpPr/>
            <p:nvPr/>
          </p:nvGrpSpPr>
          <p:grpSpPr>
            <a:xfrm>
              <a:off x="2341021" y="128497"/>
              <a:ext cx="283500" cy="283500"/>
              <a:chOff x="1973468" y="128032"/>
              <a:chExt cx="283500" cy="283500"/>
            </a:xfrm>
          </p:grpSpPr>
          <p:sp>
            <p:nvSpPr>
              <p:cNvPr id="383" name="Google Shape;383;p16"/>
              <p:cNvSpPr/>
              <p:nvPr/>
            </p:nvSpPr>
            <p:spPr>
              <a:xfrm>
                <a:off x="1973468" y="128032"/>
                <a:ext cx="283500" cy="283500"/>
              </a:xfrm>
              <a:prstGeom prst="ellipse">
                <a:avLst/>
              </a:prstGeom>
              <a:solidFill>
                <a:srgbClr val="92D050"/>
              </a:solidFill>
              <a:ln cap="flat" cmpd="sng" w="12700">
                <a:solidFill>
                  <a:srgbClr val="92D050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84" name="Google Shape;384;p16"/>
              <p:cNvSpPr/>
              <p:nvPr/>
            </p:nvSpPr>
            <p:spPr>
              <a:xfrm>
                <a:off x="2019156" y="242380"/>
                <a:ext cx="192000" cy="54900"/>
              </a:xfrm>
              <a:prstGeom prst="rect">
                <a:avLst/>
              </a:prstGeom>
              <a:solidFill>
                <a:schemeClr val="lt1"/>
              </a:solidFill>
              <a:ln cap="flat" cmpd="sng" w="12700">
                <a:solidFill>
                  <a:schemeClr val="lt1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385" name="Google Shape;385;p16"/>
            <p:cNvGrpSpPr/>
            <p:nvPr/>
          </p:nvGrpSpPr>
          <p:grpSpPr>
            <a:xfrm>
              <a:off x="2663010" y="128497"/>
              <a:ext cx="283500" cy="283500"/>
              <a:chOff x="1973468" y="128032"/>
              <a:chExt cx="283500" cy="283500"/>
            </a:xfrm>
          </p:grpSpPr>
          <p:sp>
            <p:nvSpPr>
              <p:cNvPr id="386" name="Google Shape;386;p16"/>
              <p:cNvSpPr/>
              <p:nvPr/>
            </p:nvSpPr>
            <p:spPr>
              <a:xfrm>
                <a:off x="1973468" y="128032"/>
                <a:ext cx="283500" cy="283500"/>
              </a:xfrm>
              <a:prstGeom prst="ellipse">
                <a:avLst/>
              </a:prstGeom>
              <a:solidFill>
                <a:srgbClr val="92D050"/>
              </a:solidFill>
              <a:ln cap="flat" cmpd="sng" w="12700">
                <a:solidFill>
                  <a:srgbClr val="92D050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87" name="Google Shape;387;p16"/>
              <p:cNvSpPr/>
              <p:nvPr/>
            </p:nvSpPr>
            <p:spPr>
              <a:xfrm>
                <a:off x="2019156" y="242380"/>
                <a:ext cx="192000" cy="54900"/>
              </a:xfrm>
              <a:prstGeom prst="rect">
                <a:avLst/>
              </a:prstGeom>
              <a:solidFill>
                <a:schemeClr val="lt1"/>
              </a:solidFill>
              <a:ln cap="flat" cmpd="sng" w="12700">
                <a:solidFill>
                  <a:schemeClr val="lt1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  <p:sp>
        <p:nvSpPr>
          <p:cNvPr id="388" name="Google Shape;388;p16"/>
          <p:cNvSpPr txBox="1"/>
          <p:nvPr/>
        </p:nvSpPr>
        <p:spPr>
          <a:xfrm>
            <a:off x="9165120" y="605341"/>
            <a:ext cx="2748000" cy="4125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de-AT"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Legend</a:t>
            </a:r>
            <a:endParaRPr b="1"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625475" lvl="0" marL="625475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de-AT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	I can explain how to do it and help others</a:t>
            </a:r>
            <a:endParaRPr/>
          </a:p>
          <a:p>
            <a:pPr indent="-625475" lvl="0" marL="625475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625475" lvl="0" marL="625475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de-AT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	I can do it alone</a:t>
            </a:r>
            <a:endParaRPr/>
          </a:p>
          <a:p>
            <a:pPr indent="-625475" lvl="0" marL="625475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625475" lvl="0" marL="625475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de-AT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	I can do it with assistance and/or guidance</a:t>
            </a:r>
            <a:endParaRPr/>
          </a:p>
          <a:p>
            <a:pPr indent="-625475" lvl="0" marL="625475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625475" lvl="0" marL="625475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de-AT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	I can't do it at all</a:t>
            </a:r>
            <a:br>
              <a:rPr lang="de-AT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447675" lvl="0" marL="447675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de-AT"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	</a:t>
            </a:r>
            <a:endParaRPr/>
          </a:p>
        </p:txBody>
      </p:sp>
      <p:grpSp>
        <p:nvGrpSpPr>
          <p:cNvPr id="389" name="Google Shape;389;p16"/>
          <p:cNvGrpSpPr/>
          <p:nvPr/>
        </p:nvGrpSpPr>
        <p:grpSpPr>
          <a:xfrm>
            <a:off x="9165120" y="1372030"/>
            <a:ext cx="602711" cy="283500"/>
            <a:chOff x="593013" y="133720"/>
            <a:chExt cx="602711" cy="283500"/>
          </a:xfrm>
        </p:grpSpPr>
        <p:grpSp>
          <p:nvGrpSpPr>
            <p:cNvPr id="390" name="Google Shape;390;p16"/>
            <p:cNvGrpSpPr/>
            <p:nvPr/>
          </p:nvGrpSpPr>
          <p:grpSpPr>
            <a:xfrm>
              <a:off x="593013" y="133720"/>
              <a:ext cx="283500" cy="283500"/>
              <a:chOff x="484632" y="393192"/>
              <a:chExt cx="283500" cy="283500"/>
            </a:xfrm>
          </p:grpSpPr>
          <p:sp>
            <p:nvSpPr>
              <p:cNvPr id="391" name="Google Shape;391;p16"/>
              <p:cNvSpPr/>
              <p:nvPr/>
            </p:nvSpPr>
            <p:spPr>
              <a:xfrm>
                <a:off x="484632" y="393192"/>
                <a:ext cx="283500" cy="283500"/>
              </a:xfrm>
              <a:prstGeom prst="ellipse">
                <a:avLst/>
              </a:prstGeom>
              <a:solidFill>
                <a:srgbClr val="92D050"/>
              </a:solidFill>
              <a:ln cap="flat" cmpd="sng" w="12700">
                <a:solidFill>
                  <a:srgbClr val="92D050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92" name="Google Shape;392;p16"/>
              <p:cNvSpPr/>
              <p:nvPr/>
            </p:nvSpPr>
            <p:spPr>
              <a:xfrm>
                <a:off x="542727" y="447756"/>
                <a:ext cx="174300" cy="174300"/>
              </a:xfrm>
              <a:prstGeom prst="plus">
                <a:avLst>
                  <a:gd fmla="val 37294" name="adj"/>
                </a:avLst>
              </a:prstGeom>
              <a:solidFill>
                <a:schemeClr val="lt1"/>
              </a:solidFill>
              <a:ln cap="flat" cmpd="sng" w="12700">
                <a:solidFill>
                  <a:schemeClr val="lt1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393" name="Google Shape;393;p16"/>
            <p:cNvGrpSpPr/>
            <p:nvPr/>
          </p:nvGrpSpPr>
          <p:grpSpPr>
            <a:xfrm>
              <a:off x="912224" y="133720"/>
              <a:ext cx="283500" cy="283500"/>
              <a:chOff x="484632" y="393192"/>
              <a:chExt cx="283500" cy="283500"/>
            </a:xfrm>
          </p:grpSpPr>
          <p:sp>
            <p:nvSpPr>
              <p:cNvPr id="394" name="Google Shape;394;p16"/>
              <p:cNvSpPr/>
              <p:nvPr/>
            </p:nvSpPr>
            <p:spPr>
              <a:xfrm>
                <a:off x="484632" y="393192"/>
                <a:ext cx="283500" cy="283500"/>
              </a:xfrm>
              <a:prstGeom prst="ellipse">
                <a:avLst/>
              </a:prstGeom>
              <a:solidFill>
                <a:srgbClr val="92D050"/>
              </a:solidFill>
              <a:ln cap="flat" cmpd="sng" w="12700">
                <a:solidFill>
                  <a:srgbClr val="92D050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95" name="Google Shape;395;p16"/>
              <p:cNvSpPr/>
              <p:nvPr/>
            </p:nvSpPr>
            <p:spPr>
              <a:xfrm>
                <a:off x="542727" y="447756"/>
                <a:ext cx="174300" cy="174300"/>
              </a:xfrm>
              <a:prstGeom prst="plus">
                <a:avLst>
                  <a:gd fmla="val 37294" name="adj"/>
                </a:avLst>
              </a:prstGeom>
              <a:solidFill>
                <a:schemeClr val="lt1"/>
              </a:solidFill>
              <a:ln cap="flat" cmpd="sng" w="12700">
                <a:solidFill>
                  <a:schemeClr val="lt1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  <p:grpSp>
        <p:nvGrpSpPr>
          <p:cNvPr id="396" name="Google Shape;396;p16"/>
          <p:cNvGrpSpPr/>
          <p:nvPr/>
        </p:nvGrpSpPr>
        <p:grpSpPr>
          <a:xfrm>
            <a:off x="9329794" y="2206269"/>
            <a:ext cx="283500" cy="283500"/>
            <a:chOff x="484632" y="393192"/>
            <a:chExt cx="283500" cy="283500"/>
          </a:xfrm>
        </p:grpSpPr>
        <p:sp>
          <p:nvSpPr>
            <p:cNvPr id="397" name="Google Shape;397;p16"/>
            <p:cNvSpPr/>
            <p:nvPr/>
          </p:nvSpPr>
          <p:spPr>
            <a:xfrm>
              <a:off x="484632" y="393192"/>
              <a:ext cx="283500" cy="283500"/>
            </a:xfrm>
            <a:prstGeom prst="ellipse">
              <a:avLst/>
            </a:prstGeom>
            <a:solidFill>
              <a:srgbClr val="92D050"/>
            </a:solidFill>
            <a:ln cap="flat" cmpd="sng" w="12700">
              <a:solidFill>
                <a:srgbClr val="92D050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98" name="Google Shape;398;p16"/>
            <p:cNvSpPr/>
            <p:nvPr/>
          </p:nvSpPr>
          <p:spPr>
            <a:xfrm>
              <a:off x="542727" y="447756"/>
              <a:ext cx="174300" cy="174300"/>
            </a:xfrm>
            <a:prstGeom prst="plus">
              <a:avLst>
                <a:gd fmla="val 37294" name="adj"/>
              </a:avLst>
            </a:prstGeom>
            <a:solidFill>
              <a:schemeClr val="lt1"/>
            </a:solidFill>
            <a:ln cap="flat" cmpd="sng" w="12700">
              <a:solidFill>
                <a:schemeClr val="lt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399" name="Google Shape;399;p16"/>
          <p:cNvGrpSpPr/>
          <p:nvPr/>
        </p:nvGrpSpPr>
        <p:grpSpPr>
          <a:xfrm>
            <a:off x="9329794" y="2979369"/>
            <a:ext cx="283500" cy="283500"/>
            <a:chOff x="1973468" y="128032"/>
            <a:chExt cx="283500" cy="283500"/>
          </a:xfrm>
        </p:grpSpPr>
        <p:sp>
          <p:nvSpPr>
            <p:cNvPr id="400" name="Google Shape;400;p16"/>
            <p:cNvSpPr/>
            <p:nvPr/>
          </p:nvSpPr>
          <p:spPr>
            <a:xfrm>
              <a:off x="1973468" y="128032"/>
              <a:ext cx="283500" cy="283500"/>
            </a:xfrm>
            <a:prstGeom prst="ellipse">
              <a:avLst/>
            </a:prstGeom>
            <a:solidFill>
              <a:srgbClr val="92D050"/>
            </a:solidFill>
            <a:ln cap="flat" cmpd="sng" w="12700">
              <a:solidFill>
                <a:srgbClr val="92D050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01" name="Google Shape;401;p16"/>
            <p:cNvSpPr/>
            <p:nvPr/>
          </p:nvSpPr>
          <p:spPr>
            <a:xfrm>
              <a:off x="2019156" y="242380"/>
              <a:ext cx="192000" cy="54900"/>
            </a:xfrm>
            <a:prstGeom prst="rect">
              <a:avLst/>
            </a:prstGeom>
            <a:solidFill>
              <a:schemeClr val="lt1"/>
            </a:solidFill>
            <a:ln cap="flat" cmpd="sng" w="12700">
              <a:solidFill>
                <a:schemeClr val="lt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402" name="Google Shape;402;p16"/>
          <p:cNvGrpSpPr/>
          <p:nvPr/>
        </p:nvGrpSpPr>
        <p:grpSpPr>
          <a:xfrm>
            <a:off x="9181604" y="3786307"/>
            <a:ext cx="605489" cy="283500"/>
            <a:chOff x="2341021" y="128497"/>
            <a:chExt cx="605489" cy="283500"/>
          </a:xfrm>
        </p:grpSpPr>
        <p:grpSp>
          <p:nvGrpSpPr>
            <p:cNvPr id="403" name="Google Shape;403;p16"/>
            <p:cNvGrpSpPr/>
            <p:nvPr/>
          </p:nvGrpSpPr>
          <p:grpSpPr>
            <a:xfrm>
              <a:off x="2341021" y="128497"/>
              <a:ext cx="283500" cy="283500"/>
              <a:chOff x="1973468" y="128032"/>
              <a:chExt cx="283500" cy="283500"/>
            </a:xfrm>
          </p:grpSpPr>
          <p:sp>
            <p:nvSpPr>
              <p:cNvPr id="404" name="Google Shape;404;p16"/>
              <p:cNvSpPr/>
              <p:nvPr/>
            </p:nvSpPr>
            <p:spPr>
              <a:xfrm>
                <a:off x="1973468" y="128032"/>
                <a:ext cx="283500" cy="283500"/>
              </a:xfrm>
              <a:prstGeom prst="ellipse">
                <a:avLst/>
              </a:prstGeom>
              <a:solidFill>
                <a:srgbClr val="92D050"/>
              </a:solidFill>
              <a:ln cap="flat" cmpd="sng" w="12700">
                <a:solidFill>
                  <a:srgbClr val="92D050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05" name="Google Shape;405;p16"/>
              <p:cNvSpPr/>
              <p:nvPr/>
            </p:nvSpPr>
            <p:spPr>
              <a:xfrm>
                <a:off x="2019156" y="242380"/>
                <a:ext cx="192000" cy="54900"/>
              </a:xfrm>
              <a:prstGeom prst="rect">
                <a:avLst/>
              </a:prstGeom>
              <a:solidFill>
                <a:schemeClr val="lt1"/>
              </a:solidFill>
              <a:ln cap="flat" cmpd="sng" w="12700">
                <a:solidFill>
                  <a:schemeClr val="lt1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406" name="Google Shape;406;p16"/>
            <p:cNvGrpSpPr/>
            <p:nvPr/>
          </p:nvGrpSpPr>
          <p:grpSpPr>
            <a:xfrm>
              <a:off x="2663010" y="128497"/>
              <a:ext cx="283500" cy="283500"/>
              <a:chOff x="1973468" y="128032"/>
              <a:chExt cx="283500" cy="283500"/>
            </a:xfrm>
          </p:grpSpPr>
          <p:sp>
            <p:nvSpPr>
              <p:cNvPr id="407" name="Google Shape;407;p16"/>
              <p:cNvSpPr/>
              <p:nvPr/>
            </p:nvSpPr>
            <p:spPr>
              <a:xfrm>
                <a:off x="1973468" y="128032"/>
                <a:ext cx="283500" cy="283500"/>
              </a:xfrm>
              <a:prstGeom prst="ellipse">
                <a:avLst/>
              </a:prstGeom>
              <a:solidFill>
                <a:srgbClr val="92D050"/>
              </a:solidFill>
              <a:ln cap="flat" cmpd="sng" w="12700">
                <a:solidFill>
                  <a:srgbClr val="92D050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08" name="Google Shape;408;p16"/>
              <p:cNvSpPr/>
              <p:nvPr/>
            </p:nvSpPr>
            <p:spPr>
              <a:xfrm>
                <a:off x="2019156" y="242380"/>
                <a:ext cx="192000" cy="54900"/>
              </a:xfrm>
              <a:prstGeom prst="rect">
                <a:avLst/>
              </a:prstGeom>
              <a:solidFill>
                <a:schemeClr val="lt1"/>
              </a:solidFill>
              <a:ln cap="flat" cmpd="sng" w="12700">
                <a:solidFill>
                  <a:schemeClr val="lt1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  <p:pic>
        <p:nvPicPr>
          <p:cNvPr id="409" name="Google Shape;409;p1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003454" y="1096281"/>
            <a:ext cx="763663" cy="4653573"/>
          </a:xfrm>
          <a:prstGeom prst="rect">
            <a:avLst/>
          </a:prstGeom>
          <a:noFill/>
          <a:ln>
            <a:noFill/>
          </a:ln>
        </p:spPr>
      </p:pic>
      <p:pic>
        <p:nvPicPr>
          <p:cNvPr id="410" name="Google Shape;410;p16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8792358" y="1267023"/>
            <a:ext cx="1025560" cy="304560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14" name="Shape 4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5" name="Google Shape;415;p17"/>
          <p:cNvGrpSpPr/>
          <p:nvPr/>
        </p:nvGrpSpPr>
        <p:grpSpPr>
          <a:xfrm>
            <a:off x="838200" y="1956832"/>
            <a:ext cx="602675" cy="283464"/>
            <a:chOff x="593013" y="133720"/>
            <a:chExt cx="602675" cy="283464"/>
          </a:xfrm>
        </p:grpSpPr>
        <p:grpSp>
          <p:nvGrpSpPr>
            <p:cNvPr id="416" name="Google Shape;416;p17"/>
            <p:cNvGrpSpPr/>
            <p:nvPr/>
          </p:nvGrpSpPr>
          <p:grpSpPr>
            <a:xfrm>
              <a:off x="593013" y="133720"/>
              <a:ext cx="283464" cy="283464"/>
              <a:chOff x="484632" y="393192"/>
              <a:chExt cx="283464" cy="283464"/>
            </a:xfrm>
          </p:grpSpPr>
          <p:sp>
            <p:nvSpPr>
              <p:cNvPr id="417" name="Google Shape;417;p17"/>
              <p:cNvSpPr/>
              <p:nvPr/>
            </p:nvSpPr>
            <p:spPr>
              <a:xfrm>
                <a:off x="484632" y="393192"/>
                <a:ext cx="283464" cy="283464"/>
              </a:xfrm>
              <a:prstGeom prst="ellipse">
                <a:avLst/>
              </a:prstGeom>
              <a:solidFill>
                <a:srgbClr val="92D050"/>
              </a:solidFill>
              <a:ln cap="flat" cmpd="sng" w="12700">
                <a:solidFill>
                  <a:srgbClr val="92D050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18" name="Google Shape;418;p17"/>
              <p:cNvSpPr/>
              <p:nvPr/>
            </p:nvSpPr>
            <p:spPr>
              <a:xfrm>
                <a:off x="542727" y="447756"/>
                <a:ext cx="174335" cy="174335"/>
              </a:xfrm>
              <a:prstGeom prst="plus">
                <a:avLst>
                  <a:gd fmla="val 37294" name="adj"/>
                </a:avLst>
              </a:prstGeom>
              <a:solidFill>
                <a:schemeClr val="lt1"/>
              </a:solidFill>
              <a:ln cap="flat" cmpd="sng" w="12700">
                <a:solidFill>
                  <a:schemeClr val="lt1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419" name="Google Shape;419;p17"/>
            <p:cNvGrpSpPr/>
            <p:nvPr/>
          </p:nvGrpSpPr>
          <p:grpSpPr>
            <a:xfrm>
              <a:off x="912224" y="133720"/>
              <a:ext cx="283464" cy="283464"/>
              <a:chOff x="484632" y="393192"/>
              <a:chExt cx="283464" cy="283464"/>
            </a:xfrm>
          </p:grpSpPr>
          <p:sp>
            <p:nvSpPr>
              <p:cNvPr id="420" name="Google Shape;420;p17"/>
              <p:cNvSpPr/>
              <p:nvPr/>
            </p:nvSpPr>
            <p:spPr>
              <a:xfrm>
                <a:off x="484632" y="393192"/>
                <a:ext cx="283464" cy="283464"/>
              </a:xfrm>
              <a:prstGeom prst="ellipse">
                <a:avLst/>
              </a:prstGeom>
              <a:solidFill>
                <a:srgbClr val="92D050"/>
              </a:solidFill>
              <a:ln cap="flat" cmpd="sng" w="12700">
                <a:solidFill>
                  <a:srgbClr val="92D050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21" name="Google Shape;421;p17"/>
              <p:cNvSpPr/>
              <p:nvPr/>
            </p:nvSpPr>
            <p:spPr>
              <a:xfrm>
                <a:off x="542727" y="447756"/>
                <a:ext cx="174335" cy="174335"/>
              </a:xfrm>
              <a:prstGeom prst="plus">
                <a:avLst>
                  <a:gd fmla="val 37294" name="adj"/>
                </a:avLst>
              </a:prstGeom>
              <a:solidFill>
                <a:schemeClr val="lt1"/>
              </a:solidFill>
              <a:ln cap="flat" cmpd="sng" w="12700">
                <a:solidFill>
                  <a:schemeClr val="lt1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  <p:grpSp>
        <p:nvGrpSpPr>
          <p:cNvPr id="422" name="Google Shape;422;p17"/>
          <p:cNvGrpSpPr/>
          <p:nvPr/>
        </p:nvGrpSpPr>
        <p:grpSpPr>
          <a:xfrm>
            <a:off x="838200" y="2983147"/>
            <a:ext cx="283464" cy="283464"/>
            <a:chOff x="484632" y="393192"/>
            <a:chExt cx="283464" cy="283464"/>
          </a:xfrm>
        </p:grpSpPr>
        <p:sp>
          <p:nvSpPr>
            <p:cNvPr id="423" name="Google Shape;423;p17"/>
            <p:cNvSpPr/>
            <p:nvPr/>
          </p:nvSpPr>
          <p:spPr>
            <a:xfrm>
              <a:off x="484632" y="393192"/>
              <a:ext cx="283464" cy="283464"/>
            </a:xfrm>
            <a:prstGeom prst="ellipse">
              <a:avLst/>
            </a:prstGeom>
            <a:solidFill>
              <a:srgbClr val="92D050"/>
            </a:solidFill>
            <a:ln cap="flat" cmpd="sng" w="12700">
              <a:solidFill>
                <a:srgbClr val="92D050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24" name="Google Shape;424;p17"/>
            <p:cNvSpPr/>
            <p:nvPr/>
          </p:nvSpPr>
          <p:spPr>
            <a:xfrm>
              <a:off x="542727" y="447756"/>
              <a:ext cx="174335" cy="174335"/>
            </a:xfrm>
            <a:prstGeom prst="plus">
              <a:avLst>
                <a:gd fmla="val 37294" name="adj"/>
              </a:avLst>
            </a:prstGeom>
            <a:solidFill>
              <a:schemeClr val="lt1"/>
            </a:solidFill>
            <a:ln cap="flat" cmpd="sng" w="12700">
              <a:solidFill>
                <a:schemeClr val="lt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425" name="Google Shape;425;p17"/>
          <p:cNvGrpSpPr/>
          <p:nvPr/>
        </p:nvGrpSpPr>
        <p:grpSpPr>
          <a:xfrm>
            <a:off x="838200" y="4009462"/>
            <a:ext cx="283464" cy="283464"/>
            <a:chOff x="1973468" y="128032"/>
            <a:chExt cx="283464" cy="283464"/>
          </a:xfrm>
        </p:grpSpPr>
        <p:sp>
          <p:nvSpPr>
            <p:cNvPr id="426" name="Google Shape;426;p17"/>
            <p:cNvSpPr/>
            <p:nvPr/>
          </p:nvSpPr>
          <p:spPr>
            <a:xfrm>
              <a:off x="1973468" y="128032"/>
              <a:ext cx="283464" cy="283464"/>
            </a:xfrm>
            <a:prstGeom prst="ellipse">
              <a:avLst/>
            </a:prstGeom>
            <a:solidFill>
              <a:srgbClr val="92D050"/>
            </a:solidFill>
            <a:ln cap="flat" cmpd="sng" w="12700">
              <a:solidFill>
                <a:srgbClr val="92D050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27" name="Google Shape;427;p17"/>
            <p:cNvSpPr/>
            <p:nvPr/>
          </p:nvSpPr>
          <p:spPr>
            <a:xfrm>
              <a:off x="2019156" y="242380"/>
              <a:ext cx="192088" cy="54768"/>
            </a:xfrm>
            <a:prstGeom prst="rect">
              <a:avLst/>
            </a:prstGeom>
            <a:solidFill>
              <a:schemeClr val="lt1"/>
            </a:solidFill>
            <a:ln cap="flat" cmpd="sng" w="12700">
              <a:solidFill>
                <a:schemeClr val="lt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428" name="Google Shape;428;p17"/>
          <p:cNvGrpSpPr/>
          <p:nvPr/>
        </p:nvGrpSpPr>
        <p:grpSpPr>
          <a:xfrm>
            <a:off x="838200" y="5035777"/>
            <a:ext cx="605453" cy="283464"/>
            <a:chOff x="2341021" y="128497"/>
            <a:chExt cx="605453" cy="283464"/>
          </a:xfrm>
        </p:grpSpPr>
        <p:grpSp>
          <p:nvGrpSpPr>
            <p:cNvPr id="429" name="Google Shape;429;p17"/>
            <p:cNvGrpSpPr/>
            <p:nvPr/>
          </p:nvGrpSpPr>
          <p:grpSpPr>
            <a:xfrm>
              <a:off x="2341021" y="128497"/>
              <a:ext cx="283464" cy="283464"/>
              <a:chOff x="1973468" y="128032"/>
              <a:chExt cx="283464" cy="283464"/>
            </a:xfrm>
          </p:grpSpPr>
          <p:sp>
            <p:nvSpPr>
              <p:cNvPr id="430" name="Google Shape;430;p17"/>
              <p:cNvSpPr/>
              <p:nvPr/>
            </p:nvSpPr>
            <p:spPr>
              <a:xfrm>
                <a:off x="1973468" y="128032"/>
                <a:ext cx="283464" cy="283464"/>
              </a:xfrm>
              <a:prstGeom prst="ellipse">
                <a:avLst/>
              </a:prstGeom>
              <a:solidFill>
                <a:srgbClr val="92D050"/>
              </a:solidFill>
              <a:ln cap="flat" cmpd="sng" w="12700">
                <a:solidFill>
                  <a:srgbClr val="92D050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31" name="Google Shape;431;p17"/>
              <p:cNvSpPr/>
              <p:nvPr/>
            </p:nvSpPr>
            <p:spPr>
              <a:xfrm>
                <a:off x="2019156" y="242380"/>
                <a:ext cx="192088" cy="54768"/>
              </a:xfrm>
              <a:prstGeom prst="rect">
                <a:avLst/>
              </a:prstGeom>
              <a:solidFill>
                <a:schemeClr val="lt1"/>
              </a:solidFill>
              <a:ln cap="flat" cmpd="sng" w="12700">
                <a:solidFill>
                  <a:schemeClr val="lt1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432" name="Google Shape;432;p17"/>
            <p:cNvGrpSpPr/>
            <p:nvPr/>
          </p:nvGrpSpPr>
          <p:grpSpPr>
            <a:xfrm>
              <a:off x="2663010" y="128497"/>
              <a:ext cx="283464" cy="283464"/>
              <a:chOff x="1973468" y="128032"/>
              <a:chExt cx="283464" cy="283464"/>
            </a:xfrm>
          </p:grpSpPr>
          <p:sp>
            <p:nvSpPr>
              <p:cNvPr id="433" name="Google Shape;433;p17"/>
              <p:cNvSpPr/>
              <p:nvPr/>
            </p:nvSpPr>
            <p:spPr>
              <a:xfrm>
                <a:off x="1973468" y="128032"/>
                <a:ext cx="283464" cy="283464"/>
              </a:xfrm>
              <a:prstGeom prst="ellipse">
                <a:avLst/>
              </a:prstGeom>
              <a:solidFill>
                <a:srgbClr val="92D050"/>
              </a:solidFill>
              <a:ln cap="flat" cmpd="sng" w="12700">
                <a:solidFill>
                  <a:srgbClr val="92D050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34" name="Google Shape;434;p17"/>
              <p:cNvSpPr/>
              <p:nvPr/>
            </p:nvSpPr>
            <p:spPr>
              <a:xfrm>
                <a:off x="2019156" y="242380"/>
                <a:ext cx="192088" cy="54768"/>
              </a:xfrm>
              <a:prstGeom prst="rect">
                <a:avLst/>
              </a:prstGeom>
              <a:solidFill>
                <a:schemeClr val="lt1"/>
              </a:solidFill>
              <a:ln cap="flat" cmpd="sng" w="12700">
                <a:solidFill>
                  <a:schemeClr val="lt1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  <p:sp>
        <p:nvSpPr>
          <p:cNvPr id="435" name="Google Shape;435;p17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de-AT"/>
              <a:t>Icons (Explanation)</a:t>
            </a:r>
            <a:endParaRPr/>
          </a:p>
        </p:txBody>
      </p:sp>
      <p:grpSp>
        <p:nvGrpSpPr>
          <p:cNvPr id="436" name="Google Shape;436;p17"/>
          <p:cNvGrpSpPr/>
          <p:nvPr/>
        </p:nvGrpSpPr>
        <p:grpSpPr>
          <a:xfrm>
            <a:off x="3756025" y="1947688"/>
            <a:ext cx="602675" cy="283464"/>
            <a:chOff x="593013" y="133720"/>
            <a:chExt cx="602675" cy="283464"/>
          </a:xfrm>
        </p:grpSpPr>
        <p:grpSp>
          <p:nvGrpSpPr>
            <p:cNvPr id="437" name="Google Shape;437;p17"/>
            <p:cNvGrpSpPr/>
            <p:nvPr/>
          </p:nvGrpSpPr>
          <p:grpSpPr>
            <a:xfrm>
              <a:off x="593013" y="133720"/>
              <a:ext cx="283464" cy="283464"/>
              <a:chOff x="484632" y="393192"/>
              <a:chExt cx="283464" cy="283464"/>
            </a:xfrm>
          </p:grpSpPr>
          <p:sp>
            <p:nvSpPr>
              <p:cNvPr id="438" name="Google Shape;438;p17"/>
              <p:cNvSpPr/>
              <p:nvPr/>
            </p:nvSpPr>
            <p:spPr>
              <a:xfrm>
                <a:off x="484632" y="393192"/>
                <a:ext cx="283464" cy="283464"/>
              </a:xfrm>
              <a:prstGeom prst="ellipse">
                <a:avLst/>
              </a:prstGeom>
              <a:solidFill>
                <a:srgbClr val="92D050"/>
              </a:solidFill>
              <a:ln cap="flat" cmpd="sng" w="12700">
                <a:solidFill>
                  <a:srgbClr val="92D050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39" name="Google Shape;439;p17"/>
              <p:cNvSpPr/>
              <p:nvPr/>
            </p:nvSpPr>
            <p:spPr>
              <a:xfrm>
                <a:off x="542727" y="447756"/>
                <a:ext cx="174335" cy="174335"/>
              </a:xfrm>
              <a:prstGeom prst="plus">
                <a:avLst>
                  <a:gd fmla="val 37294" name="adj"/>
                </a:avLst>
              </a:prstGeom>
              <a:solidFill>
                <a:schemeClr val="lt1"/>
              </a:solidFill>
              <a:ln cap="flat" cmpd="sng" w="12700">
                <a:solidFill>
                  <a:schemeClr val="lt1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440" name="Google Shape;440;p17"/>
            <p:cNvGrpSpPr/>
            <p:nvPr/>
          </p:nvGrpSpPr>
          <p:grpSpPr>
            <a:xfrm>
              <a:off x="912224" y="133720"/>
              <a:ext cx="283464" cy="283464"/>
              <a:chOff x="484632" y="393192"/>
              <a:chExt cx="283464" cy="283464"/>
            </a:xfrm>
          </p:grpSpPr>
          <p:sp>
            <p:nvSpPr>
              <p:cNvPr id="441" name="Google Shape;441;p17"/>
              <p:cNvSpPr/>
              <p:nvPr/>
            </p:nvSpPr>
            <p:spPr>
              <a:xfrm>
                <a:off x="484632" y="393192"/>
                <a:ext cx="283464" cy="283464"/>
              </a:xfrm>
              <a:prstGeom prst="ellipse">
                <a:avLst/>
              </a:prstGeom>
              <a:solidFill>
                <a:srgbClr val="92D050"/>
              </a:solidFill>
              <a:ln cap="flat" cmpd="sng" w="12700">
                <a:solidFill>
                  <a:srgbClr val="92D050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42" name="Google Shape;442;p17"/>
              <p:cNvSpPr/>
              <p:nvPr/>
            </p:nvSpPr>
            <p:spPr>
              <a:xfrm>
                <a:off x="542727" y="447756"/>
                <a:ext cx="174335" cy="174335"/>
              </a:xfrm>
              <a:prstGeom prst="plus">
                <a:avLst>
                  <a:gd fmla="val 37294" name="adj"/>
                </a:avLst>
              </a:prstGeom>
              <a:solidFill>
                <a:schemeClr val="lt1"/>
              </a:solidFill>
              <a:ln cap="flat" cmpd="sng" w="12700">
                <a:solidFill>
                  <a:schemeClr val="lt1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  <p:grpSp>
        <p:nvGrpSpPr>
          <p:cNvPr id="443" name="Google Shape;443;p17"/>
          <p:cNvGrpSpPr/>
          <p:nvPr/>
        </p:nvGrpSpPr>
        <p:grpSpPr>
          <a:xfrm>
            <a:off x="3756025" y="2974003"/>
            <a:ext cx="283464" cy="283464"/>
            <a:chOff x="484632" y="393192"/>
            <a:chExt cx="283464" cy="283464"/>
          </a:xfrm>
        </p:grpSpPr>
        <p:sp>
          <p:nvSpPr>
            <p:cNvPr id="444" name="Google Shape;444;p17"/>
            <p:cNvSpPr/>
            <p:nvPr/>
          </p:nvSpPr>
          <p:spPr>
            <a:xfrm>
              <a:off x="484632" y="393192"/>
              <a:ext cx="283464" cy="283464"/>
            </a:xfrm>
            <a:prstGeom prst="ellipse">
              <a:avLst/>
            </a:prstGeom>
            <a:solidFill>
              <a:srgbClr val="92D050"/>
            </a:solidFill>
            <a:ln cap="flat" cmpd="sng" w="12700">
              <a:solidFill>
                <a:srgbClr val="92D050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45" name="Google Shape;445;p17"/>
            <p:cNvSpPr/>
            <p:nvPr/>
          </p:nvSpPr>
          <p:spPr>
            <a:xfrm>
              <a:off x="542727" y="447756"/>
              <a:ext cx="174335" cy="174335"/>
            </a:xfrm>
            <a:prstGeom prst="plus">
              <a:avLst>
                <a:gd fmla="val 37294" name="adj"/>
              </a:avLst>
            </a:prstGeom>
            <a:solidFill>
              <a:schemeClr val="lt1"/>
            </a:solidFill>
            <a:ln cap="flat" cmpd="sng" w="12700">
              <a:solidFill>
                <a:schemeClr val="lt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446" name="Google Shape;446;p17"/>
          <p:cNvGrpSpPr/>
          <p:nvPr/>
        </p:nvGrpSpPr>
        <p:grpSpPr>
          <a:xfrm>
            <a:off x="3756025" y="4000318"/>
            <a:ext cx="283464" cy="283464"/>
            <a:chOff x="1973468" y="128032"/>
            <a:chExt cx="283464" cy="283464"/>
          </a:xfrm>
        </p:grpSpPr>
        <p:sp>
          <p:nvSpPr>
            <p:cNvPr id="447" name="Google Shape;447;p17"/>
            <p:cNvSpPr/>
            <p:nvPr/>
          </p:nvSpPr>
          <p:spPr>
            <a:xfrm>
              <a:off x="1973468" y="128032"/>
              <a:ext cx="283464" cy="283464"/>
            </a:xfrm>
            <a:prstGeom prst="ellipse">
              <a:avLst/>
            </a:prstGeom>
            <a:solidFill>
              <a:srgbClr val="FF0000"/>
            </a:solidFill>
            <a:ln cap="flat" cmpd="sng" w="12700">
              <a:solidFill>
                <a:srgbClr val="FF0000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48" name="Google Shape;448;p17"/>
            <p:cNvSpPr/>
            <p:nvPr/>
          </p:nvSpPr>
          <p:spPr>
            <a:xfrm>
              <a:off x="2019156" y="242380"/>
              <a:ext cx="192088" cy="54768"/>
            </a:xfrm>
            <a:prstGeom prst="rect">
              <a:avLst/>
            </a:prstGeom>
            <a:solidFill>
              <a:schemeClr val="lt1"/>
            </a:solidFill>
            <a:ln cap="flat" cmpd="sng" w="12700">
              <a:solidFill>
                <a:schemeClr val="lt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449" name="Google Shape;449;p17"/>
          <p:cNvGrpSpPr/>
          <p:nvPr/>
        </p:nvGrpSpPr>
        <p:grpSpPr>
          <a:xfrm>
            <a:off x="3756025" y="5026633"/>
            <a:ext cx="605453" cy="283464"/>
            <a:chOff x="2341021" y="128497"/>
            <a:chExt cx="605453" cy="283464"/>
          </a:xfrm>
        </p:grpSpPr>
        <p:grpSp>
          <p:nvGrpSpPr>
            <p:cNvPr id="450" name="Google Shape;450;p17"/>
            <p:cNvGrpSpPr/>
            <p:nvPr/>
          </p:nvGrpSpPr>
          <p:grpSpPr>
            <a:xfrm>
              <a:off x="2341021" y="128497"/>
              <a:ext cx="283464" cy="283464"/>
              <a:chOff x="1973468" y="128032"/>
              <a:chExt cx="283464" cy="283464"/>
            </a:xfrm>
          </p:grpSpPr>
          <p:sp>
            <p:nvSpPr>
              <p:cNvPr id="451" name="Google Shape;451;p17"/>
              <p:cNvSpPr/>
              <p:nvPr/>
            </p:nvSpPr>
            <p:spPr>
              <a:xfrm>
                <a:off x="1973468" y="128032"/>
                <a:ext cx="283464" cy="283464"/>
              </a:xfrm>
              <a:prstGeom prst="ellipse">
                <a:avLst/>
              </a:prstGeom>
              <a:solidFill>
                <a:srgbClr val="FF0000"/>
              </a:solidFill>
              <a:ln cap="flat" cmpd="sng" w="12700">
                <a:solidFill>
                  <a:srgbClr val="FF0000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52" name="Google Shape;452;p17"/>
              <p:cNvSpPr/>
              <p:nvPr/>
            </p:nvSpPr>
            <p:spPr>
              <a:xfrm>
                <a:off x="2019156" y="242380"/>
                <a:ext cx="192088" cy="54768"/>
              </a:xfrm>
              <a:prstGeom prst="rect">
                <a:avLst/>
              </a:prstGeom>
              <a:solidFill>
                <a:schemeClr val="lt1"/>
              </a:solidFill>
              <a:ln cap="flat" cmpd="sng" w="12700">
                <a:solidFill>
                  <a:schemeClr val="lt1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453" name="Google Shape;453;p17"/>
            <p:cNvGrpSpPr/>
            <p:nvPr/>
          </p:nvGrpSpPr>
          <p:grpSpPr>
            <a:xfrm>
              <a:off x="2663010" y="128497"/>
              <a:ext cx="283464" cy="283464"/>
              <a:chOff x="1973468" y="128032"/>
              <a:chExt cx="283464" cy="283464"/>
            </a:xfrm>
          </p:grpSpPr>
          <p:sp>
            <p:nvSpPr>
              <p:cNvPr id="454" name="Google Shape;454;p17"/>
              <p:cNvSpPr/>
              <p:nvPr/>
            </p:nvSpPr>
            <p:spPr>
              <a:xfrm>
                <a:off x="1973468" y="128032"/>
                <a:ext cx="283464" cy="283464"/>
              </a:xfrm>
              <a:prstGeom prst="ellipse">
                <a:avLst/>
              </a:prstGeom>
              <a:solidFill>
                <a:srgbClr val="FF0000"/>
              </a:solidFill>
              <a:ln cap="flat" cmpd="sng" w="12700">
                <a:solidFill>
                  <a:srgbClr val="FF0000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55" name="Google Shape;455;p17"/>
              <p:cNvSpPr/>
              <p:nvPr/>
            </p:nvSpPr>
            <p:spPr>
              <a:xfrm>
                <a:off x="2019156" y="242380"/>
                <a:ext cx="192088" cy="54768"/>
              </a:xfrm>
              <a:prstGeom prst="rect">
                <a:avLst/>
              </a:prstGeom>
              <a:solidFill>
                <a:schemeClr val="lt1"/>
              </a:solidFill>
              <a:ln cap="flat" cmpd="sng" w="12700">
                <a:solidFill>
                  <a:schemeClr val="lt1"/>
                </a:solidFill>
                <a:prstDash val="solid"/>
                <a:miter lim="800000"/>
                <a:headEnd len="sm" w="sm" type="none"/>
                <a:tailEnd len="sm" w="sm" type="none"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sz="180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Offic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