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87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D5E58F-37D0-4487-92B3-F10D68354B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C4C1FB5-A01E-423F-A1C9-276F0BA2B8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DAF201-2979-410C-A3F3-01B128C10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8FC1-8E53-4F26-AF66-7297FF6919E9}" type="datetimeFigureOut">
              <a:rPr lang="de-AT" smtClean="0"/>
              <a:t>18.08.2021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E8D77C-C71E-41A0-B64B-9E30DBAF5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6F2A0DF-C354-46CA-9038-030F537C8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6565-ED9C-4DAA-AC98-4D262A6B00A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8602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086FD1-9F0D-4C0E-86E0-B002AB62C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B8C2163-BFBA-4638-A756-A009D008B4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5E450F2-7093-42C5-A65E-AE6362CFA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8FC1-8E53-4F26-AF66-7297FF6919E9}" type="datetimeFigureOut">
              <a:rPr lang="de-AT" smtClean="0"/>
              <a:t>18.08.2021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F87B10-4BD8-4706-BB08-5C92B4793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1AC6F14-3177-44D1-B96A-45DEF9BEF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6565-ED9C-4DAA-AC98-4D262A6B00A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22231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12F6CDF3-0DF1-4FC1-840C-0379C143F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3C460BC-11C3-4D30-B236-A2930252B9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B28F71-BF0B-4405-93DB-5DD162F2D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8FC1-8E53-4F26-AF66-7297FF6919E9}" type="datetimeFigureOut">
              <a:rPr lang="de-AT" smtClean="0"/>
              <a:t>18.08.2021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1032224-78D7-42A9-AEDD-DE2242A5A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2F70B4-F3EB-4DA1-A27B-FB1825723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6565-ED9C-4DAA-AC98-4D262A6B00A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45564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B215D0-EEF0-4018-BD35-DBEF47A18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574C1A-69BC-4DA6-875B-15429B1C10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979053B-3001-4DA1-AFDD-A9C566FB7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8FC1-8E53-4F26-AF66-7297FF6919E9}" type="datetimeFigureOut">
              <a:rPr lang="de-AT" smtClean="0"/>
              <a:t>18.08.2021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04B053-5BAE-4AA3-A6B6-D2C701A68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A04FC3C-6B7A-46BE-A4B7-639358766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6565-ED9C-4DAA-AC98-4D262A6B00A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88300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DBA54A-E2EB-4AF3-9B4C-FA92155B9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FF7F023-7646-40BF-A4C5-3CB9BC256A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8C85BBE-C2CC-47C9-AF5E-0236E394C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8FC1-8E53-4F26-AF66-7297FF6919E9}" type="datetimeFigureOut">
              <a:rPr lang="de-AT" smtClean="0"/>
              <a:t>18.08.2021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D5A5D11-5409-44CF-9549-6B8A82C86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FA57077-6BCF-4AB1-AF6A-62068B512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6565-ED9C-4DAA-AC98-4D262A6B00A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48164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E99F37-6F23-4605-B6FE-419492CA8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62401D-6E9E-4F4E-A01E-DDC6ED72E2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4B67082-F62C-4750-AF88-0EFFDFF4D1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4678484-08D4-42C7-9091-300BF4C53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8FC1-8E53-4F26-AF66-7297FF6919E9}" type="datetimeFigureOut">
              <a:rPr lang="de-AT" smtClean="0"/>
              <a:t>18.08.2021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3CA40AB-A311-4118-B973-0D8F97750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5A6348B-2BA4-4131-B61D-BE709808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6565-ED9C-4DAA-AC98-4D262A6B00A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90724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6F1E4C-BEBC-4B94-88A7-9C40D2784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5621F02-6BEC-4E8A-9BD8-1824D1028D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0FA8DAF-C61D-4AEB-9F4C-C3C550E828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816301B-BEC3-4A46-B52E-A5A5D50F22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E5DD0B5-0EA7-458D-8F30-B01FEAE664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40FE561-7F62-45BA-A85C-1EFDC69BC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8FC1-8E53-4F26-AF66-7297FF6919E9}" type="datetimeFigureOut">
              <a:rPr lang="de-AT" smtClean="0"/>
              <a:t>18.08.2021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D7F21C2-C09A-4F71-810B-CFB0ED19B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6A016A2-CEF9-435F-BB06-A3E6C5F6D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6565-ED9C-4DAA-AC98-4D262A6B00A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7865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99B277-5261-45AF-A733-6748569B2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D1A477A-D62D-43C1-8223-FC5B01056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8FC1-8E53-4F26-AF66-7297FF6919E9}" type="datetimeFigureOut">
              <a:rPr lang="de-AT" smtClean="0"/>
              <a:t>18.08.2021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9A2C41F-D2A2-4561-8762-5ADA85B83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E05AA10-030F-4BBD-B8BD-B3F2DBBCE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6565-ED9C-4DAA-AC98-4D262A6B00A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31087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8E34053-3CC0-452E-8621-A7C3E692C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8FC1-8E53-4F26-AF66-7297FF6919E9}" type="datetimeFigureOut">
              <a:rPr lang="de-AT" smtClean="0"/>
              <a:t>18.08.2021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E89C328-4D05-4209-B433-5190E88D1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4A083C8-A2B6-4B8E-A71F-A118851B4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6565-ED9C-4DAA-AC98-4D262A6B00A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02622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97CADB-A9F6-442B-AA1F-EBEDF89AF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BA2EA23-C346-47A0-ACF3-109FD731E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86BF1CB-224B-401E-9F50-BA93A9E2CC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23C1E7E-F6FB-4D94-BDCC-999E0967F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8FC1-8E53-4F26-AF66-7297FF6919E9}" type="datetimeFigureOut">
              <a:rPr lang="de-AT" smtClean="0"/>
              <a:t>18.08.2021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534ECB2-1E69-4248-A780-8AEDFED06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FEF762B-E060-4AFC-BE92-144002540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6565-ED9C-4DAA-AC98-4D262A6B00A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65584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9B6314-359A-4B9C-8AB7-64BB56D04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7BD3607-1E5B-4F81-88E0-3F5FF1A376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242B157-11AA-4222-96C3-CFE0E9F581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2E36932-E6E7-44BB-9E17-E39C0B68A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D8FC1-8E53-4F26-AF66-7297FF6919E9}" type="datetimeFigureOut">
              <a:rPr lang="de-AT" smtClean="0"/>
              <a:t>18.08.2021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6F56729-F7AC-4FF9-BF88-5639DDD72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E953FB7-B29A-41EC-9191-1E88C0206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6565-ED9C-4DAA-AC98-4D262A6B00A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34379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100F33B-C83F-43EB-82C3-C35097555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2259034-D5E1-4549-93E9-0A4C0A86E1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A9B7D64-9A81-475E-9A2D-3876D16969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D8FC1-8E53-4F26-AF66-7297FF6919E9}" type="datetimeFigureOut">
              <a:rPr lang="de-AT" smtClean="0"/>
              <a:t>18.08.2021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32B3360-7980-4351-9685-0400596A6C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3DD6BD8-57A4-49A2-BFF0-D8B575DB44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E6565-ED9C-4DAA-AC98-4D262A6B00A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76902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D9B35F5E-8FEC-4838-89B0-A4DDAE2DAC44}"/>
              </a:ext>
            </a:extLst>
          </p:cNvPr>
          <p:cNvSpPr txBox="1"/>
          <p:nvPr/>
        </p:nvSpPr>
        <p:spPr>
          <a:xfrm>
            <a:off x="1054167" y="1085284"/>
            <a:ext cx="2060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b="1" dirty="0"/>
              <a:t>Competence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8766046-6527-4F3F-A7DB-40D198CD0C8A}"/>
              </a:ext>
            </a:extLst>
          </p:cNvPr>
          <p:cNvSpPr txBox="1"/>
          <p:nvPr/>
        </p:nvSpPr>
        <p:spPr>
          <a:xfrm>
            <a:off x="1074753" y="1634172"/>
            <a:ext cx="2080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Know about images and be able to work with images properly</a:t>
            </a:r>
            <a:endParaRPr lang="de-AT" sz="1600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8E6B523-A70B-41A3-B9E8-61D4FD5831E1}"/>
              </a:ext>
            </a:extLst>
          </p:cNvPr>
          <p:cNvSpPr txBox="1"/>
          <p:nvPr/>
        </p:nvSpPr>
        <p:spPr>
          <a:xfrm>
            <a:off x="6283325" y="4843482"/>
            <a:ext cx="25292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Know image formats, know how and where to store then and how to edit and finally to use them.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CADE9321-97BD-43FC-ACE7-DF21392BBF84}"/>
              </a:ext>
            </a:extLst>
          </p:cNvPr>
          <p:cNvSpPr txBox="1"/>
          <p:nvPr/>
        </p:nvSpPr>
        <p:spPr>
          <a:xfrm>
            <a:off x="6442085" y="2151805"/>
            <a:ext cx="21326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Skills to distinguish image formats, to save them in various environments, to do the basic editing steps and to be able to use images properly.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735401A6-C879-40B8-BE25-246D253CFB41}"/>
              </a:ext>
            </a:extLst>
          </p:cNvPr>
          <p:cNvSpPr txBox="1"/>
          <p:nvPr/>
        </p:nvSpPr>
        <p:spPr>
          <a:xfrm>
            <a:off x="6266356" y="759799"/>
            <a:ext cx="2132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Edit, store and use images in an appropriate and legal way.</a:t>
            </a:r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51760B03-1997-4DF0-B9FC-1A40DF2D1D6B}"/>
              </a:ext>
            </a:extLst>
          </p:cNvPr>
          <p:cNvGrpSpPr/>
          <p:nvPr/>
        </p:nvGrpSpPr>
        <p:grpSpPr>
          <a:xfrm>
            <a:off x="1603375" y="1125538"/>
            <a:ext cx="4679950" cy="4646868"/>
            <a:chOff x="3756025" y="1125538"/>
            <a:chExt cx="4679950" cy="4646868"/>
          </a:xfrm>
        </p:grpSpPr>
        <p:sp>
          <p:nvSpPr>
            <p:cNvPr id="5" name="Teilkreis 4">
              <a:extLst>
                <a:ext uri="{FF2B5EF4-FFF2-40B4-BE49-F238E27FC236}">
                  <a16:creationId xmlns:a16="http://schemas.microsoft.com/office/drawing/2014/main" id="{37FD81DA-FF82-4476-B8CD-1F095B0D2889}"/>
                </a:ext>
              </a:extLst>
            </p:cNvPr>
            <p:cNvSpPr/>
            <p:nvPr/>
          </p:nvSpPr>
          <p:spPr>
            <a:xfrm>
              <a:off x="3756025" y="1125538"/>
              <a:ext cx="4679950" cy="4646868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8" name="Teilkreis 7">
              <a:extLst>
                <a:ext uri="{FF2B5EF4-FFF2-40B4-BE49-F238E27FC236}">
                  <a16:creationId xmlns:a16="http://schemas.microsoft.com/office/drawing/2014/main" id="{148E9783-B54A-45C4-8FC2-82E69ED8AE2C}"/>
                </a:ext>
              </a:extLst>
            </p:cNvPr>
            <p:cNvSpPr/>
            <p:nvPr/>
          </p:nvSpPr>
          <p:spPr>
            <a:xfrm>
              <a:off x="4361331" y="1736725"/>
              <a:ext cx="3469338" cy="344481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11" name="Teilkreis 10">
              <a:extLst>
                <a:ext uri="{FF2B5EF4-FFF2-40B4-BE49-F238E27FC236}">
                  <a16:creationId xmlns:a16="http://schemas.microsoft.com/office/drawing/2014/main" id="{57594F79-FC28-4D9F-9A17-2B719F67AA1C}"/>
                </a:ext>
              </a:extLst>
            </p:cNvPr>
            <p:cNvSpPr/>
            <p:nvPr/>
          </p:nvSpPr>
          <p:spPr>
            <a:xfrm>
              <a:off x="4971566" y="2368046"/>
              <a:ext cx="2248868" cy="2232972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7" name="Teilkreis 6">
              <a:extLst>
                <a:ext uri="{FF2B5EF4-FFF2-40B4-BE49-F238E27FC236}">
                  <a16:creationId xmlns:a16="http://schemas.microsoft.com/office/drawing/2014/main" id="{5B3DFF79-CAB5-4FD9-9567-29BF874FC8C1}"/>
                </a:ext>
              </a:extLst>
            </p:cNvPr>
            <p:cNvSpPr/>
            <p:nvPr/>
          </p:nvSpPr>
          <p:spPr>
            <a:xfrm flipV="1">
              <a:off x="5485765" y="2928980"/>
              <a:ext cx="1220470" cy="106030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0FECFD27-333C-4D0D-8501-525FC649B8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2049780"/>
              <a:ext cx="2248868" cy="13792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8F723F7C-C562-44B5-8BE4-6A994279E0CC}"/>
                </a:ext>
              </a:extLst>
            </p:cNvPr>
            <p:cNvCxnSpPr/>
            <p:nvPr/>
          </p:nvCxnSpPr>
          <p:spPr>
            <a:xfrm>
              <a:off x="6096000" y="3429000"/>
              <a:ext cx="2248868" cy="13106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id="{82FA8F27-AEDE-470B-85FB-4332ED7785F9}"/>
              </a:ext>
            </a:extLst>
          </p:cNvPr>
          <p:cNvSpPr/>
          <p:nvPr/>
        </p:nvSpPr>
        <p:spPr>
          <a:xfrm>
            <a:off x="8982075" y="1"/>
            <a:ext cx="320992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500DD5BB-C805-4880-B1D0-51993DE7D939}"/>
              </a:ext>
            </a:extLst>
          </p:cNvPr>
          <p:cNvSpPr txBox="1"/>
          <p:nvPr/>
        </p:nvSpPr>
        <p:spPr>
          <a:xfrm>
            <a:off x="9165120" y="605341"/>
            <a:ext cx="274802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Legend</a:t>
            </a:r>
            <a:endParaRPr lang="en-US" b="1" dirty="0"/>
          </a:p>
          <a:p>
            <a:endParaRPr lang="en-US" dirty="0"/>
          </a:p>
          <a:p>
            <a:pPr marL="625475" indent="-625475"/>
            <a:r>
              <a:rPr lang="en-US" dirty="0"/>
              <a:t>	I can explain how to do it and help others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alone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with assistance and/or guidance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can't do it at all</a:t>
            </a:r>
            <a:br>
              <a:rPr lang="en-US" dirty="0"/>
            </a:br>
            <a:endParaRPr lang="en-US" dirty="0"/>
          </a:p>
          <a:p>
            <a:pPr marL="447675" indent="-447675"/>
            <a:r>
              <a:rPr lang="en-US" dirty="0"/>
              <a:t>	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07C7617-D430-4158-B8C5-BBDA4F4AB4EC}"/>
              </a:ext>
            </a:extLst>
          </p:cNvPr>
          <p:cNvGrpSpPr/>
          <p:nvPr/>
        </p:nvGrpSpPr>
        <p:grpSpPr>
          <a:xfrm>
            <a:off x="3190339" y="1326594"/>
            <a:ext cx="602675" cy="283464"/>
            <a:chOff x="593013" y="133720"/>
            <a:chExt cx="602675" cy="283464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D34EEC11-F53C-44B3-895D-77C9C4FB0743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2" name="Ellipse 1">
                <a:extLst>
                  <a:ext uri="{FF2B5EF4-FFF2-40B4-BE49-F238E27FC236}">
                    <a16:creationId xmlns:a16="http://schemas.microsoft.com/office/drawing/2014/main" id="{8B92303C-C8F3-4121-B96A-4E153AA9DF7D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" name="Kreuz 2">
                <a:extLst>
                  <a:ext uri="{FF2B5EF4-FFF2-40B4-BE49-F238E27FC236}">
                    <a16:creationId xmlns:a16="http://schemas.microsoft.com/office/drawing/2014/main" id="{BE5AA013-8B3F-4808-ABED-5E7458038ACD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49" name="Gruppieren 48">
              <a:extLst>
                <a:ext uri="{FF2B5EF4-FFF2-40B4-BE49-F238E27FC236}">
                  <a16:creationId xmlns:a16="http://schemas.microsoft.com/office/drawing/2014/main" id="{249F554C-5D0C-4321-AA41-BC91260B312C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BAC842BB-6A8D-4B0B-A19D-600EDB76C36C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51" name="Kreuz 50">
                <a:extLst>
                  <a:ext uri="{FF2B5EF4-FFF2-40B4-BE49-F238E27FC236}">
                    <a16:creationId xmlns:a16="http://schemas.microsoft.com/office/drawing/2014/main" id="{CD3C51D5-C0A3-4BC5-B204-DC4BE98CF518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2EF97E6C-DEED-4DB5-B9C7-124F27CE5F2D}"/>
              </a:ext>
            </a:extLst>
          </p:cNvPr>
          <p:cNvGrpSpPr/>
          <p:nvPr/>
        </p:nvGrpSpPr>
        <p:grpSpPr>
          <a:xfrm>
            <a:off x="3509550" y="1900167"/>
            <a:ext cx="283464" cy="283464"/>
            <a:chOff x="484632" y="393192"/>
            <a:chExt cx="283464" cy="283464"/>
          </a:xfrm>
        </p:grpSpPr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2D6DAD53-C80C-46BB-A3B7-860BCB495469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Kreuz 53">
              <a:extLst>
                <a:ext uri="{FF2B5EF4-FFF2-40B4-BE49-F238E27FC236}">
                  <a16:creationId xmlns:a16="http://schemas.microsoft.com/office/drawing/2014/main" id="{84F7FEF5-5E98-4A50-8ACC-E63D331508E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2ED1135B-6D83-4A44-879F-3948386661AC}"/>
              </a:ext>
            </a:extLst>
          </p:cNvPr>
          <p:cNvGrpSpPr/>
          <p:nvPr/>
        </p:nvGrpSpPr>
        <p:grpSpPr>
          <a:xfrm>
            <a:off x="3509550" y="4176665"/>
            <a:ext cx="283464" cy="283464"/>
            <a:chOff x="1973468" y="128032"/>
            <a:chExt cx="283464" cy="283464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CF2F0064-CD66-40FA-A4E1-E56370E5068D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0DB01258-1423-4B6A-9D9B-989449555127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6ECAD0BD-C9D7-418D-84A5-3013B1CE54FD}"/>
              </a:ext>
            </a:extLst>
          </p:cNvPr>
          <p:cNvGrpSpPr/>
          <p:nvPr/>
        </p:nvGrpSpPr>
        <p:grpSpPr>
          <a:xfrm>
            <a:off x="3187561" y="3047312"/>
            <a:ext cx="605453" cy="283464"/>
            <a:chOff x="2341021" y="128497"/>
            <a:chExt cx="605453" cy="283464"/>
          </a:xfrm>
        </p:grpSpPr>
        <p:grpSp>
          <p:nvGrpSpPr>
            <p:cNvPr id="58" name="Gruppieren 57">
              <a:extLst>
                <a:ext uri="{FF2B5EF4-FFF2-40B4-BE49-F238E27FC236}">
                  <a16:creationId xmlns:a16="http://schemas.microsoft.com/office/drawing/2014/main" id="{BDB008BE-DDF0-4DB2-A855-7E5AF3C4242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59" name="Ellipse 58">
                <a:extLst>
                  <a:ext uri="{FF2B5EF4-FFF2-40B4-BE49-F238E27FC236}">
                    <a16:creationId xmlns:a16="http://schemas.microsoft.com/office/drawing/2014/main" id="{170319AC-4D15-4E8A-88F5-39C53E65343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" name="Rechteck 59">
                <a:extLst>
                  <a:ext uri="{FF2B5EF4-FFF2-40B4-BE49-F238E27FC236}">
                    <a16:creationId xmlns:a16="http://schemas.microsoft.com/office/drawing/2014/main" id="{E966861F-3702-4F0C-8A8D-90B3B5A73A66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61" name="Gruppieren 60">
              <a:extLst>
                <a:ext uri="{FF2B5EF4-FFF2-40B4-BE49-F238E27FC236}">
                  <a16:creationId xmlns:a16="http://schemas.microsoft.com/office/drawing/2014/main" id="{9218B0A3-E705-4A26-BA3F-0E906754523E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62" name="Ellipse 61">
                <a:extLst>
                  <a:ext uri="{FF2B5EF4-FFF2-40B4-BE49-F238E27FC236}">
                    <a16:creationId xmlns:a16="http://schemas.microsoft.com/office/drawing/2014/main" id="{E855AF9D-4F26-4612-8207-75AF154BB294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527F234C-76EA-4945-A65F-3DF5205072D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6FAEAFD0-75E7-48A0-AC83-EB32157B6E60}"/>
              </a:ext>
            </a:extLst>
          </p:cNvPr>
          <p:cNvGrpSpPr/>
          <p:nvPr/>
        </p:nvGrpSpPr>
        <p:grpSpPr>
          <a:xfrm>
            <a:off x="9165120" y="1372030"/>
            <a:ext cx="602675" cy="283464"/>
            <a:chOff x="593013" y="133720"/>
            <a:chExt cx="602675" cy="283464"/>
          </a:xfrm>
        </p:grpSpPr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02854E45-370D-4C4B-920B-3B5D3132DB5F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69" name="Ellipse 68">
                <a:extLst>
                  <a:ext uri="{FF2B5EF4-FFF2-40B4-BE49-F238E27FC236}">
                    <a16:creationId xmlns:a16="http://schemas.microsoft.com/office/drawing/2014/main" id="{113E4D0F-EFE0-4E38-BC0E-5D1A17ECCDAF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0" name="Kreuz 69">
                <a:extLst>
                  <a:ext uri="{FF2B5EF4-FFF2-40B4-BE49-F238E27FC236}">
                    <a16:creationId xmlns:a16="http://schemas.microsoft.com/office/drawing/2014/main" id="{E7F4957B-F659-44BD-9558-43E097E5905C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66" name="Gruppieren 65">
              <a:extLst>
                <a:ext uri="{FF2B5EF4-FFF2-40B4-BE49-F238E27FC236}">
                  <a16:creationId xmlns:a16="http://schemas.microsoft.com/office/drawing/2014/main" id="{43E8BF9E-339D-4082-AC79-E71028DDE628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67" name="Ellipse 66">
                <a:extLst>
                  <a:ext uri="{FF2B5EF4-FFF2-40B4-BE49-F238E27FC236}">
                    <a16:creationId xmlns:a16="http://schemas.microsoft.com/office/drawing/2014/main" id="{E742E12B-07BF-4A3A-AB13-776C059C3D88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8" name="Kreuz 67">
                <a:extLst>
                  <a:ext uri="{FF2B5EF4-FFF2-40B4-BE49-F238E27FC236}">
                    <a16:creationId xmlns:a16="http://schemas.microsoft.com/office/drawing/2014/main" id="{26A60D3D-C7EC-420F-866B-5AD73C410A40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E88E430E-A100-4337-A649-8B272DAA6B3B}"/>
              </a:ext>
            </a:extLst>
          </p:cNvPr>
          <p:cNvGrpSpPr/>
          <p:nvPr/>
        </p:nvGrpSpPr>
        <p:grpSpPr>
          <a:xfrm>
            <a:off x="9329794" y="2206269"/>
            <a:ext cx="283464" cy="283464"/>
            <a:chOff x="484632" y="393192"/>
            <a:chExt cx="283464" cy="283464"/>
          </a:xfrm>
        </p:grpSpPr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406B9F0C-02FE-4FAF-8BA5-53F1AD66715F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3" name="Kreuz 72">
              <a:extLst>
                <a:ext uri="{FF2B5EF4-FFF2-40B4-BE49-F238E27FC236}">
                  <a16:creationId xmlns:a16="http://schemas.microsoft.com/office/drawing/2014/main" id="{3F35D6AD-F353-4453-970E-082D31F58A3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74" name="Gruppieren 73">
            <a:extLst>
              <a:ext uri="{FF2B5EF4-FFF2-40B4-BE49-F238E27FC236}">
                <a16:creationId xmlns:a16="http://schemas.microsoft.com/office/drawing/2014/main" id="{F30A4475-2047-4DFB-B8CE-71614970F5C2}"/>
              </a:ext>
            </a:extLst>
          </p:cNvPr>
          <p:cNvGrpSpPr/>
          <p:nvPr/>
        </p:nvGrpSpPr>
        <p:grpSpPr>
          <a:xfrm>
            <a:off x="9329794" y="2979369"/>
            <a:ext cx="283464" cy="283464"/>
            <a:chOff x="1973468" y="128032"/>
            <a:chExt cx="283464" cy="283464"/>
          </a:xfrm>
        </p:grpSpPr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98A31F4C-E9EE-484F-BC36-02B2EA40CB53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7A9075BF-B106-4676-BCF4-B3744EFA5081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2D2E5964-0898-456B-AD72-D5C688CF5588}"/>
              </a:ext>
            </a:extLst>
          </p:cNvPr>
          <p:cNvGrpSpPr/>
          <p:nvPr/>
        </p:nvGrpSpPr>
        <p:grpSpPr>
          <a:xfrm>
            <a:off x="9181604" y="3786307"/>
            <a:ext cx="605453" cy="283464"/>
            <a:chOff x="2341021" y="128497"/>
            <a:chExt cx="605453" cy="283464"/>
          </a:xfrm>
        </p:grpSpPr>
        <p:grpSp>
          <p:nvGrpSpPr>
            <p:cNvPr id="78" name="Gruppieren 77">
              <a:extLst>
                <a:ext uri="{FF2B5EF4-FFF2-40B4-BE49-F238E27FC236}">
                  <a16:creationId xmlns:a16="http://schemas.microsoft.com/office/drawing/2014/main" id="{4F97FA12-6758-425D-B0E1-E8C9F274E16B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82" name="Ellipse 81">
                <a:extLst>
                  <a:ext uri="{FF2B5EF4-FFF2-40B4-BE49-F238E27FC236}">
                    <a16:creationId xmlns:a16="http://schemas.microsoft.com/office/drawing/2014/main" id="{FF5F2825-86F3-4368-8ED3-934166975A48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" name="Rechteck 82">
                <a:extLst>
                  <a:ext uri="{FF2B5EF4-FFF2-40B4-BE49-F238E27FC236}">
                    <a16:creationId xmlns:a16="http://schemas.microsoft.com/office/drawing/2014/main" id="{130596F0-BE6C-4FC0-8ECA-54D772053A6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79" name="Gruppieren 78">
              <a:extLst>
                <a:ext uri="{FF2B5EF4-FFF2-40B4-BE49-F238E27FC236}">
                  <a16:creationId xmlns:a16="http://schemas.microsoft.com/office/drawing/2014/main" id="{829CC1FD-D2CA-4894-A143-84E528763B67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80" name="Ellipse 79">
                <a:extLst>
                  <a:ext uri="{FF2B5EF4-FFF2-40B4-BE49-F238E27FC236}">
                    <a16:creationId xmlns:a16="http://schemas.microsoft.com/office/drawing/2014/main" id="{B5BB71A5-4D9C-473C-9194-148B5CB4690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" name="Rechteck 80">
                <a:extLst>
                  <a:ext uri="{FF2B5EF4-FFF2-40B4-BE49-F238E27FC236}">
                    <a16:creationId xmlns:a16="http://schemas.microsoft.com/office/drawing/2014/main" id="{3450596B-648C-4B7D-8896-82C2BC5B5D08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07173129-A4D5-4DC5-B5DA-C56A43F64DEC}"/>
              </a:ext>
            </a:extLst>
          </p:cNvPr>
          <p:cNvGrpSpPr/>
          <p:nvPr/>
        </p:nvGrpSpPr>
        <p:grpSpPr>
          <a:xfrm>
            <a:off x="3190339" y="5307508"/>
            <a:ext cx="602675" cy="283464"/>
            <a:chOff x="593013" y="133720"/>
            <a:chExt cx="602675" cy="283464"/>
          </a:xfrm>
        </p:grpSpPr>
        <p:grpSp>
          <p:nvGrpSpPr>
            <p:cNvPr id="85" name="Gruppieren 84">
              <a:extLst>
                <a:ext uri="{FF2B5EF4-FFF2-40B4-BE49-F238E27FC236}">
                  <a16:creationId xmlns:a16="http://schemas.microsoft.com/office/drawing/2014/main" id="{C7A27794-0AD3-4B3C-96F8-93C970377A45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89" name="Ellipse 88">
                <a:extLst>
                  <a:ext uri="{FF2B5EF4-FFF2-40B4-BE49-F238E27FC236}">
                    <a16:creationId xmlns:a16="http://schemas.microsoft.com/office/drawing/2014/main" id="{68B74456-3F4B-4147-ACB4-82BABB2CE95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" name="Kreuz 89">
                <a:extLst>
                  <a:ext uri="{FF2B5EF4-FFF2-40B4-BE49-F238E27FC236}">
                    <a16:creationId xmlns:a16="http://schemas.microsoft.com/office/drawing/2014/main" id="{CA0A77F3-80A3-49F1-BCCC-194A93513C24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86" name="Gruppieren 85">
              <a:extLst>
                <a:ext uri="{FF2B5EF4-FFF2-40B4-BE49-F238E27FC236}">
                  <a16:creationId xmlns:a16="http://schemas.microsoft.com/office/drawing/2014/main" id="{9E4B2BA4-F8D3-445B-B21D-F09FC7C7BBAD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87" name="Ellipse 86">
                <a:extLst>
                  <a:ext uri="{FF2B5EF4-FFF2-40B4-BE49-F238E27FC236}">
                    <a16:creationId xmlns:a16="http://schemas.microsoft.com/office/drawing/2014/main" id="{570A19FB-9818-4092-8C60-6B2C5586B42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8" name="Kreuz 87">
                <a:extLst>
                  <a:ext uri="{FF2B5EF4-FFF2-40B4-BE49-F238E27FC236}">
                    <a16:creationId xmlns:a16="http://schemas.microsoft.com/office/drawing/2014/main" id="{12C3EF79-4340-4D65-999D-C0047F763C65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91" name="Gruppieren 90">
            <a:extLst>
              <a:ext uri="{FF2B5EF4-FFF2-40B4-BE49-F238E27FC236}">
                <a16:creationId xmlns:a16="http://schemas.microsoft.com/office/drawing/2014/main" id="{82372EDB-8C41-4F56-865A-1D62A3B8885E}"/>
              </a:ext>
            </a:extLst>
          </p:cNvPr>
          <p:cNvGrpSpPr/>
          <p:nvPr/>
        </p:nvGrpSpPr>
        <p:grpSpPr>
          <a:xfrm>
            <a:off x="3509550" y="4742087"/>
            <a:ext cx="283464" cy="283464"/>
            <a:chOff x="484632" y="393192"/>
            <a:chExt cx="283464" cy="283464"/>
          </a:xfrm>
        </p:grpSpPr>
        <p:sp>
          <p:nvSpPr>
            <p:cNvPr id="92" name="Ellipse 91">
              <a:extLst>
                <a:ext uri="{FF2B5EF4-FFF2-40B4-BE49-F238E27FC236}">
                  <a16:creationId xmlns:a16="http://schemas.microsoft.com/office/drawing/2014/main" id="{F26D0A7C-4304-4F1F-8BCD-2FBE843B115E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" name="Kreuz 92">
              <a:extLst>
                <a:ext uri="{FF2B5EF4-FFF2-40B4-BE49-F238E27FC236}">
                  <a16:creationId xmlns:a16="http://schemas.microsoft.com/office/drawing/2014/main" id="{F0E47692-A479-4910-AA81-BC24E7291D45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94" name="Gruppieren 93">
            <a:extLst>
              <a:ext uri="{FF2B5EF4-FFF2-40B4-BE49-F238E27FC236}">
                <a16:creationId xmlns:a16="http://schemas.microsoft.com/office/drawing/2014/main" id="{22803E74-6256-460D-B40E-B4B06F3385E9}"/>
              </a:ext>
            </a:extLst>
          </p:cNvPr>
          <p:cNvGrpSpPr/>
          <p:nvPr/>
        </p:nvGrpSpPr>
        <p:grpSpPr>
          <a:xfrm>
            <a:off x="3509550" y="2473740"/>
            <a:ext cx="283464" cy="283464"/>
            <a:chOff x="1973468" y="128032"/>
            <a:chExt cx="283464" cy="283464"/>
          </a:xfrm>
        </p:grpSpPr>
        <p:sp>
          <p:nvSpPr>
            <p:cNvPr id="95" name="Ellipse 94">
              <a:extLst>
                <a:ext uri="{FF2B5EF4-FFF2-40B4-BE49-F238E27FC236}">
                  <a16:creationId xmlns:a16="http://schemas.microsoft.com/office/drawing/2014/main" id="{797687BA-CB8D-4D9E-9F6E-5559CF4E2A3A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" name="Rechteck 95">
              <a:extLst>
                <a:ext uri="{FF2B5EF4-FFF2-40B4-BE49-F238E27FC236}">
                  <a16:creationId xmlns:a16="http://schemas.microsoft.com/office/drawing/2014/main" id="{ADB0B966-867A-426A-ADB3-6666F26ED026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97" name="Gruppieren 96">
            <a:extLst>
              <a:ext uri="{FF2B5EF4-FFF2-40B4-BE49-F238E27FC236}">
                <a16:creationId xmlns:a16="http://schemas.microsoft.com/office/drawing/2014/main" id="{35459863-FD01-4D4C-B04A-3CB9697F4EC5}"/>
              </a:ext>
            </a:extLst>
          </p:cNvPr>
          <p:cNvGrpSpPr/>
          <p:nvPr/>
        </p:nvGrpSpPr>
        <p:grpSpPr>
          <a:xfrm>
            <a:off x="3187561" y="3611243"/>
            <a:ext cx="605453" cy="283464"/>
            <a:chOff x="2341021" y="128497"/>
            <a:chExt cx="605453" cy="283464"/>
          </a:xfrm>
        </p:grpSpPr>
        <p:grpSp>
          <p:nvGrpSpPr>
            <p:cNvPr id="98" name="Gruppieren 97">
              <a:extLst>
                <a:ext uri="{FF2B5EF4-FFF2-40B4-BE49-F238E27FC236}">
                  <a16:creationId xmlns:a16="http://schemas.microsoft.com/office/drawing/2014/main" id="{F7E71D11-D1C5-428B-BB1B-C3B2CB57C3E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102" name="Ellipse 101">
                <a:extLst>
                  <a:ext uri="{FF2B5EF4-FFF2-40B4-BE49-F238E27FC236}">
                    <a16:creationId xmlns:a16="http://schemas.microsoft.com/office/drawing/2014/main" id="{0C8311C7-1DE9-4F6D-A5CC-BBC36EAC3DF5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" name="Rechteck 102">
                <a:extLst>
                  <a:ext uri="{FF2B5EF4-FFF2-40B4-BE49-F238E27FC236}">
                    <a16:creationId xmlns:a16="http://schemas.microsoft.com/office/drawing/2014/main" id="{431A0CB0-72ED-4C81-A849-BAE066A0721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99" name="Gruppieren 98">
              <a:extLst>
                <a:ext uri="{FF2B5EF4-FFF2-40B4-BE49-F238E27FC236}">
                  <a16:creationId xmlns:a16="http://schemas.microsoft.com/office/drawing/2014/main" id="{5E291D8E-CCCE-472C-A017-0B2C1E6F6E2A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100" name="Ellipse 99">
                <a:extLst>
                  <a:ext uri="{FF2B5EF4-FFF2-40B4-BE49-F238E27FC236}">
                    <a16:creationId xmlns:a16="http://schemas.microsoft.com/office/drawing/2014/main" id="{57E92FF3-9F54-4576-90CB-2A04AD9DB70C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" name="Rechteck 100">
                <a:extLst>
                  <a:ext uri="{FF2B5EF4-FFF2-40B4-BE49-F238E27FC236}">
                    <a16:creationId xmlns:a16="http://schemas.microsoft.com/office/drawing/2014/main" id="{52CBDF29-009B-40CB-848A-6EEDCF9827A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sp>
        <p:nvSpPr>
          <p:cNvPr id="104" name="Textfeld 103">
            <a:extLst>
              <a:ext uri="{FF2B5EF4-FFF2-40B4-BE49-F238E27FC236}">
                <a16:creationId xmlns:a16="http://schemas.microsoft.com/office/drawing/2014/main" id="{A44B7B1D-DF71-44D4-9C17-19DE5A2E11BA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AT" sz="2800" b="1" dirty="0"/>
              <a:t>Module Images </a:t>
            </a:r>
          </a:p>
        </p:txBody>
      </p:sp>
    </p:spTree>
    <p:extLst>
      <p:ext uri="{BB962C8B-B14F-4D97-AF65-F5344CB8AC3E}">
        <p14:creationId xmlns:p14="http://schemas.microsoft.com/office/powerpoint/2010/main" val="1006238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Microsoft Office PowerPoint</Application>
  <PresentationFormat>Breitbild</PresentationFormat>
  <Paragraphs>16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Mazohl</dc:creator>
  <cp:lastModifiedBy>Peter Mazohl</cp:lastModifiedBy>
  <cp:revision>2</cp:revision>
  <dcterms:created xsi:type="dcterms:W3CDTF">2021-02-04T17:43:09Z</dcterms:created>
  <dcterms:modified xsi:type="dcterms:W3CDTF">2021-08-18T09:54:28Z</dcterms:modified>
</cp:coreProperties>
</file>