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665" userDrawn="1">
          <p15:clr>
            <a:srgbClr val="A4A3A4"/>
          </p15:clr>
        </p15:guide>
        <p15:guide id="4" pos="4906" userDrawn="1">
          <p15:clr>
            <a:srgbClr val="A4A3A4"/>
          </p15:clr>
        </p15:guide>
        <p15:guide id="5" orient="horz" pos="550" userDrawn="1">
          <p15:clr>
            <a:srgbClr val="A4A3A4"/>
          </p15:clr>
        </p15:guide>
        <p15:guide id="6" orient="horz" pos="278" userDrawn="1">
          <p15:clr>
            <a:srgbClr val="A4A3A4"/>
          </p15:clr>
        </p15:guide>
        <p15:guide id="7" orient="horz" pos="3770" userDrawn="1">
          <p15:clr>
            <a:srgbClr val="A4A3A4"/>
          </p15:clr>
        </p15:guide>
        <p15:guide id="8" pos="34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83" d="100"/>
          <a:sy n="83" d="100"/>
        </p:scale>
        <p:origin x="96" y="330"/>
      </p:cViewPr>
      <p:guideLst>
        <p:guide orient="horz" pos="2160"/>
        <p:guide pos="3840"/>
        <p:guide pos="665"/>
        <p:guide pos="4906"/>
        <p:guide orient="horz" pos="550"/>
        <p:guide orient="horz" pos="278"/>
        <p:guide orient="horz" pos="3770"/>
        <p:guide pos="34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0485BA-D811-4DD6-BD66-2E23F3D176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080F9BB-D8C0-4A42-A1D8-D17FE09CE7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7709DAF-28F2-4368-90FB-353E1CDFB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C126E-2042-4740-A28E-ABE076CB3EAC}" type="datetimeFigureOut">
              <a:rPr lang="de-AT" smtClean="0"/>
              <a:t>20.11.2020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7ED9E1C-044A-4940-9A00-BD6573F83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D5E7C9A-1B71-4FB8-AFA2-3E4F793EB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68D35-1908-4D2B-A4AC-CAA077FC13B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54847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796490-94FC-48A5-AC2A-BB7AE2A1C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3142D05-5E6A-4016-B464-3CF7B03BBA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7412F2F-859F-410D-B467-DF0680E07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C126E-2042-4740-A28E-ABE076CB3EAC}" type="datetimeFigureOut">
              <a:rPr lang="de-AT" smtClean="0"/>
              <a:t>20.11.2020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B6F980A-A076-414D-B5F1-5602738CA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9AF6005-3775-4CA8-BE70-B391CC1F2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68D35-1908-4D2B-A4AC-CAA077FC13B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53697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9A27BC0B-F979-4004-916E-89C76A78B4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64398D9-E015-4EB6-BB00-2A19C011BD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AC3BB2B-D3BD-4262-98B5-69E9130391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C126E-2042-4740-A28E-ABE076CB3EAC}" type="datetimeFigureOut">
              <a:rPr lang="de-AT" smtClean="0"/>
              <a:t>20.11.2020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87A422-F07A-4696-9C2D-C4C65388E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105B36B-70AA-416A-9B51-E1FCDF7DC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68D35-1908-4D2B-A4AC-CAA077FC13B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57999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49C152-3647-43FE-AD3D-75BC13766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816D4A6-FD98-4BA2-9DFD-ADDB8BF3BE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8D3F579-2EBF-4F02-8393-3A36F6237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C126E-2042-4740-A28E-ABE076CB3EAC}" type="datetimeFigureOut">
              <a:rPr lang="de-AT" smtClean="0"/>
              <a:t>20.11.2020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90C9431-8472-4A6B-B2E5-4F4A47646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20C87D-7752-4ADF-A61D-16DBA0054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68D35-1908-4D2B-A4AC-CAA077FC13B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94841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58AA90-0451-4A17-89F6-4A9D3E01B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270C2FF-F942-4B8C-B47F-E7272B1FC2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43403F6-3FAA-4794-BA4F-71B5574EB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C126E-2042-4740-A28E-ABE076CB3EAC}" type="datetimeFigureOut">
              <a:rPr lang="de-AT" smtClean="0"/>
              <a:t>20.11.2020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6D20147-D1D5-4DA1-B5AE-29E881B1F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5002E3D-07F2-4370-9012-1F152E7A7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68D35-1908-4D2B-A4AC-CAA077FC13B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33756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6F1507-53DE-4106-88BE-1844F8CF6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25D3DA3-AB80-4F19-A5BC-E8427D5409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530F37C-834B-4ADE-845E-13BAB22049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541DC61-9D93-47E3-BE3C-2E25D6EEC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C126E-2042-4740-A28E-ABE076CB3EAC}" type="datetimeFigureOut">
              <a:rPr lang="de-AT" smtClean="0"/>
              <a:t>20.11.2020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3205696-4317-4B5A-AD8D-5D3866186E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ABB0889-49B1-4387-B4D2-B185DF6E3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68D35-1908-4D2B-A4AC-CAA077FC13B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30075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02DAA8-3017-44E8-B1D1-382AD0AA76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F2778E9-3A44-428B-A510-7F841B988C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69219A8-9660-4172-AC91-DBBC2E13D1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5A7B505-04AB-418A-B1B5-8FDB790E3E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2B6C8CA-5174-414C-8775-E6F0EC4DCE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7328D23-623C-47B1-BF5B-848A463C6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C126E-2042-4740-A28E-ABE076CB3EAC}" type="datetimeFigureOut">
              <a:rPr lang="de-AT" smtClean="0"/>
              <a:t>20.11.2020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3E21350-F5A3-475F-8B78-2DAC1B9EA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590E7D29-30C9-4A8A-9647-5AC93C461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68D35-1908-4D2B-A4AC-CAA077FC13B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71398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71E007-4B12-482F-A8A0-70B25A8C0A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9C15FF9-72E8-4206-A985-19C2B31C7A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C126E-2042-4740-A28E-ABE076CB3EAC}" type="datetimeFigureOut">
              <a:rPr lang="de-AT" smtClean="0"/>
              <a:t>20.11.2020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FCF2A47-1BA6-4701-B474-4CE3481FC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DBE2BBD-4809-43F3-815A-308361292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68D35-1908-4D2B-A4AC-CAA077FC13B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46736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A7AF8E2-2F94-4B03-BB9E-82E5E6ACA1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C126E-2042-4740-A28E-ABE076CB3EAC}" type="datetimeFigureOut">
              <a:rPr lang="de-AT" smtClean="0"/>
              <a:t>20.11.2020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A644388-CFD4-4917-811C-2ABCF877D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0F4499A-32CD-4F2D-8830-D93CB961E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68D35-1908-4D2B-A4AC-CAA077FC13B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67216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D7DC6A-871E-4E99-8DFF-C0A2B53A7A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9CF4D44-1AA5-4250-884F-86A44C8D9B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593E0CB-76EE-4296-8D2E-AA9774DF81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4CBFF91-DC7D-4BEB-B24A-6470699E7F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C126E-2042-4740-A28E-ABE076CB3EAC}" type="datetimeFigureOut">
              <a:rPr lang="de-AT" smtClean="0"/>
              <a:t>20.11.2020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2625606-4D40-4CC6-8BCA-4F55DB5DF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B41C31-D0D6-43FA-94D6-477E690FE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68D35-1908-4D2B-A4AC-CAA077FC13B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9009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9FB85E-FEB9-44BC-8B30-E91FE821E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29931CE-81E8-40C9-8E5B-420B8A02DE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5638656-8ED8-4645-ABC2-51A75FA55A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395D33F-BFDD-4E5A-897B-F1169FA0D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C126E-2042-4740-A28E-ABE076CB3EAC}" type="datetimeFigureOut">
              <a:rPr lang="de-AT" smtClean="0"/>
              <a:t>20.11.2020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E581C9A-0730-4D3C-B38D-A8916B36D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F0AD793-97D1-4A41-A8B7-784E35953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68D35-1908-4D2B-A4AC-CAA077FC13B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75497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1B6B47F9-2EE9-4A37-94F3-6DF61BE4F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D4610BB-4BB0-4977-9FD7-39E7C77418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9548504-E409-4847-8021-508E83FB04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9C126E-2042-4740-A28E-ABE076CB3EAC}" type="datetimeFigureOut">
              <a:rPr lang="de-AT" smtClean="0"/>
              <a:t>20.11.2020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514213A-1996-4068-BEE7-D5142D62F9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5A12BD4-12DF-4F6D-B40C-7551E56F6C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68D35-1908-4D2B-A4AC-CAA077FC13B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34482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9C40A409-0C67-4D83-B93F-A61069A0A009}"/>
              </a:ext>
            </a:extLst>
          </p:cNvPr>
          <p:cNvSpPr/>
          <p:nvPr/>
        </p:nvSpPr>
        <p:spPr>
          <a:xfrm>
            <a:off x="1065228" y="872091"/>
            <a:ext cx="6711885" cy="511381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A6E5A7B0-C7F1-40DF-BE72-D4EA650B86A5}"/>
              </a:ext>
            </a:extLst>
          </p:cNvPr>
          <p:cNvSpPr txBox="1"/>
          <p:nvPr/>
        </p:nvSpPr>
        <p:spPr>
          <a:xfrm>
            <a:off x="8380431" y="872091"/>
            <a:ext cx="26489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dirty="0"/>
              <a:t>The </a:t>
            </a:r>
            <a:r>
              <a:rPr lang="de-AT" sz="2400" dirty="0" err="1"/>
              <a:t>first</a:t>
            </a:r>
            <a:r>
              <a:rPr lang="de-AT" sz="2400" dirty="0"/>
              <a:t> </a:t>
            </a:r>
            <a:r>
              <a:rPr lang="de-AT" sz="2400" b="1" dirty="0"/>
              <a:t>screen</a:t>
            </a:r>
            <a:r>
              <a:rPr lang="de-AT" sz="2400" dirty="0"/>
              <a:t> </a:t>
            </a:r>
            <a:r>
              <a:rPr lang="de-AT" sz="2400" dirty="0" err="1"/>
              <a:t>for</a:t>
            </a:r>
            <a:r>
              <a:rPr lang="de-AT" sz="2400" dirty="0"/>
              <a:t> </a:t>
            </a:r>
            <a:r>
              <a:rPr lang="de-AT" sz="2400" dirty="0" err="1"/>
              <a:t>cinema</a:t>
            </a:r>
            <a:r>
              <a:rPr lang="de-AT" sz="2400" dirty="0"/>
              <a:t> </a:t>
            </a:r>
            <a:r>
              <a:rPr lang="de-AT" sz="2400" dirty="0" err="1"/>
              <a:t>had</a:t>
            </a:r>
            <a:r>
              <a:rPr lang="de-AT" sz="2400" dirty="0"/>
              <a:t> a </a:t>
            </a:r>
            <a:r>
              <a:rPr lang="de-AT" sz="2400" dirty="0" err="1"/>
              <a:t>zize</a:t>
            </a:r>
            <a:r>
              <a:rPr lang="de-AT" sz="2400" dirty="0"/>
              <a:t> </a:t>
            </a:r>
            <a:r>
              <a:rPr lang="de-AT" sz="2400" dirty="0" err="1"/>
              <a:t>of</a:t>
            </a:r>
            <a:r>
              <a:rPr lang="de-AT" sz="2400" dirty="0"/>
              <a:t> 21 m x 16 m</a:t>
            </a:r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0B70266C-750E-407D-A476-5236BBDAA1FB}"/>
              </a:ext>
            </a:extLst>
          </p:cNvPr>
          <p:cNvCxnSpPr>
            <a:cxnSpLocks/>
          </p:cNvCxnSpPr>
          <p:nvPr/>
        </p:nvCxnSpPr>
        <p:spPr>
          <a:xfrm flipV="1">
            <a:off x="1055688" y="235670"/>
            <a:ext cx="9540" cy="63745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27FED271-90EE-44B0-83F0-B93C1AF61CE1}"/>
              </a:ext>
            </a:extLst>
          </p:cNvPr>
          <p:cNvCxnSpPr/>
          <p:nvPr/>
        </p:nvCxnSpPr>
        <p:spPr>
          <a:xfrm flipV="1">
            <a:off x="7777113" y="235670"/>
            <a:ext cx="0" cy="63745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0D69A417-D4FF-4879-8F6B-4A038C9CF921}"/>
              </a:ext>
            </a:extLst>
          </p:cNvPr>
          <p:cNvCxnSpPr/>
          <p:nvPr/>
        </p:nvCxnSpPr>
        <p:spPr>
          <a:xfrm flipH="1">
            <a:off x="339365" y="872091"/>
            <a:ext cx="72586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CEAB3E06-60CC-4227-8E0A-B8ECFDC9FBD2}"/>
              </a:ext>
            </a:extLst>
          </p:cNvPr>
          <p:cNvCxnSpPr/>
          <p:nvPr/>
        </p:nvCxnSpPr>
        <p:spPr>
          <a:xfrm flipH="1">
            <a:off x="433633" y="5984875"/>
            <a:ext cx="63159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6DF58D6D-FF83-49F0-8EB3-3EF45708146E}"/>
              </a:ext>
            </a:extLst>
          </p:cNvPr>
          <p:cNvCxnSpPr/>
          <p:nvPr/>
        </p:nvCxnSpPr>
        <p:spPr>
          <a:xfrm>
            <a:off x="550863" y="873125"/>
            <a:ext cx="0" cy="5111750"/>
          </a:xfrm>
          <a:prstGeom prst="line">
            <a:avLst/>
          </a:pr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622C5791-018C-4446-9931-4EE013949623}"/>
              </a:ext>
            </a:extLst>
          </p:cNvPr>
          <p:cNvCxnSpPr/>
          <p:nvPr/>
        </p:nvCxnSpPr>
        <p:spPr>
          <a:xfrm>
            <a:off x="1055688" y="441325"/>
            <a:ext cx="6721425" cy="0"/>
          </a:xfrm>
          <a:prstGeom prst="line">
            <a:avLst/>
          </a:pr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feld 20">
            <a:extLst>
              <a:ext uri="{FF2B5EF4-FFF2-40B4-BE49-F238E27FC236}">
                <a16:creationId xmlns:a16="http://schemas.microsoft.com/office/drawing/2014/main" id="{65648A70-3CF8-474E-B54F-64CFC8C0FD52}"/>
              </a:ext>
            </a:extLst>
          </p:cNvPr>
          <p:cNvSpPr txBox="1"/>
          <p:nvPr/>
        </p:nvSpPr>
        <p:spPr>
          <a:xfrm>
            <a:off x="3747158" y="268523"/>
            <a:ext cx="952104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AT" dirty="0"/>
              <a:t>21 m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0E5F541E-F3E6-4FBE-A19D-03D1C2804BC4}"/>
              </a:ext>
            </a:extLst>
          </p:cNvPr>
          <p:cNvSpPr txBox="1"/>
          <p:nvPr/>
        </p:nvSpPr>
        <p:spPr>
          <a:xfrm>
            <a:off x="187933" y="3237072"/>
            <a:ext cx="725859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AT" dirty="0"/>
              <a:t>16 m</a:t>
            </a:r>
          </a:p>
        </p:txBody>
      </p:sp>
    </p:spTree>
    <p:extLst>
      <p:ext uri="{BB962C8B-B14F-4D97-AF65-F5344CB8AC3E}">
        <p14:creationId xmlns:p14="http://schemas.microsoft.com/office/powerpoint/2010/main" val="3214054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05233B2C-2B41-4ECD-B00C-607CE8B7F1DD}"/>
              </a:ext>
            </a:extLst>
          </p:cNvPr>
          <p:cNvSpPr/>
          <p:nvPr/>
        </p:nvSpPr>
        <p:spPr>
          <a:xfrm>
            <a:off x="550863" y="1909823"/>
            <a:ext cx="5329686" cy="266484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F04653A-6E14-4827-BB99-9DF282932513}"/>
              </a:ext>
            </a:extLst>
          </p:cNvPr>
          <p:cNvSpPr/>
          <p:nvPr/>
        </p:nvSpPr>
        <p:spPr>
          <a:xfrm rot="5400000">
            <a:off x="6455855" y="2205546"/>
            <a:ext cx="5329686" cy="266484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C3FECC77-1583-46F8-AAA4-829B48011036}"/>
              </a:ext>
            </a:extLst>
          </p:cNvPr>
          <p:cNvSpPr txBox="1"/>
          <p:nvPr/>
        </p:nvSpPr>
        <p:spPr>
          <a:xfrm>
            <a:off x="550863" y="1273215"/>
            <a:ext cx="5329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dirty="0"/>
              <a:t>Landscape </a:t>
            </a:r>
            <a:r>
              <a:rPr lang="de-AT" dirty="0" err="1"/>
              <a:t>format</a:t>
            </a:r>
            <a:endParaRPr lang="de-AT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E0A9CD6-69C4-43A6-8427-C4767ABC00C5}"/>
              </a:ext>
            </a:extLst>
          </p:cNvPr>
          <p:cNvSpPr txBox="1"/>
          <p:nvPr/>
        </p:nvSpPr>
        <p:spPr>
          <a:xfrm>
            <a:off x="7788274" y="370154"/>
            <a:ext cx="2664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dirty="0"/>
              <a:t>Portrait </a:t>
            </a:r>
            <a:r>
              <a:rPr lang="de-AT" dirty="0" err="1"/>
              <a:t>format</a:t>
            </a:r>
            <a:endParaRPr lang="de-AT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6D9ABF3C-4B91-41CB-BD8D-F9B52CDE8754}"/>
              </a:ext>
            </a:extLst>
          </p:cNvPr>
          <p:cNvSpPr txBox="1"/>
          <p:nvPr/>
        </p:nvSpPr>
        <p:spPr>
          <a:xfrm>
            <a:off x="550863" y="6285053"/>
            <a:ext cx="5329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dirty="0"/>
              <a:t>Width : Height = 16 : 9 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DB8900A-CAB8-4171-A840-2E0B1DB679DE}"/>
              </a:ext>
            </a:extLst>
          </p:cNvPr>
          <p:cNvSpPr txBox="1"/>
          <p:nvPr/>
        </p:nvSpPr>
        <p:spPr>
          <a:xfrm>
            <a:off x="7788274" y="6336449"/>
            <a:ext cx="2664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dirty="0"/>
              <a:t>Width : Height = 9 : 16 </a:t>
            </a:r>
          </a:p>
        </p:txBody>
      </p:sp>
    </p:spTree>
    <p:extLst>
      <p:ext uri="{BB962C8B-B14F-4D97-AF65-F5344CB8AC3E}">
        <p14:creationId xmlns:p14="http://schemas.microsoft.com/office/powerpoint/2010/main" val="2212866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Text enthält.&#10;&#10;Automatisch generierte Beschreibung">
            <a:extLst>
              <a:ext uri="{FF2B5EF4-FFF2-40B4-BE49-F238E27FC236}">
                <a16:creationId xmlns:a16="http://schemas.microsoft.com/office/drawing/2014/main" id="{D5E7565F-9B9A-4602-9BCA-F162546F1A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00" y="152400"/>
            <a:ext cx="11404600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5962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Microsoft Office PowerPoint</Application>
  <PresentationFormat>Breitbild</PresentationFormat>
  <Paragraphs>7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Peter Mazohl</dc:creator>
  <cp:lastModifiedBy>Peter Mazohl</cp:lastModifiedBy>
  <cp:revision>4</cp:revision>
  <dcterms:created xsi:type="dcterms:W3CDTF">2020-11-20T15:39:30Z</dcterms:created>
  <dcterms:modified xsi:type="dcterms:W3CDTF">2020-11-20T18:28:40Z</dcterms:modified>
</cp:coreProperties>
</file>